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8" r:id="rId2"/>
    <p:sldId id="265" r:id="rId3"/>
    <p:sldId id="285" r:id="rId4"/>
    <p:sldId id="292" r:id="rId5"/>
    <p:sldId id="290" r:id="rId6"/>
    <p:sldId id="291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淡色スタイル 2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4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0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110400-0717-4EFD-8B48-A420AEE0252E}" type="datetimeFigureOut">
              <a:rPr kumimoji="1" lang="ja-JP" altLang="en-US" smtClean="0"/>
              <a:t>2021/10/31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5E38C1-AFC7-4605-B6C8-0E12A2FD90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4700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 flipV="1">
            <a:off x="0" y="3437468"/>
            <a:ext cx="12192000" cy="342053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l"/>
            <a:endParaRPr kumimoji="1" lang="ja-JP" alt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91643" y="3437467"/>
            <a:ext cx="8985956" cy="1935163"/>
          </a:xfrm>
        </p:spPr>
        <p:txBody>
          <a:bodyPr anchor="ctr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91643" y="5638800"/>
            <a:ext cx="8376357" cy="101414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88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13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5401"/>
            <a:ext cx="10515600" cy="50037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29697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11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2873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9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 userDrawn="1"/>
        </p:nvSpPr>
        <p:spPr>
          <a:xfrm>
            <a:off x="0" y="767443"/>
            <a:ext cx="12192000" cy="5655551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10202238" y="-12445"/>
            <a:ext cx="1989763" cy="763559"/>
          </a:xfrm>
          <a:prstGeom prst="rect">
            <a:avLst/>
          </a:prstGeom>
          <a:solidFill>
            <a:schemeClr val="bg1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投影限り</a:t>
            </a:r>
          </a:p>
        </p:txBody>
      </p:sp>
    </p:spTree>
    <p:extLst>
      <p:ext uri="{BB962C8B-B14F-4D97-AF65-F5344CB8AC3E}">
        <p14:creationId xmlns:p14="http://schemas.microsoft.com/office/powerpoint/2010/main" val="310260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0" y="4847347"/>
            <a:ext cx="12192000" cy="730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10397447" y="6000108"/>
            <a:ext cx="1794553" cy="8578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40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End</a:t>
            </a:r>
            <a:endParaRPr kumimoji="1" lang="ja-JP" altLang="en-US" sz="4400" dirty="0">
              <a:solidFill>
                <a:srgbClr val="00206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430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5614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936F1-1657-4947-9586-A7B0DC085A9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4252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0" r:id="rId3"/>
    <p:sldLayoutId id="2147483664" r:id="rId4"/>
    <p:sldLayoutId id="2147483671" r:id="rId5"/>
    <p:sldLayoutId id="2147483673" r:id="rId6"/>
    <p:sldLayoutId id="2147483672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.png"/><Relationship Id="rId4" Type="http://schemas.openxmlformats.org/officeDocument/2006/relationships/image" Target="../media/image5.png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>
          <a:xfrm>
            <a:off x="285750" y="3437467"/>
            <a:ext cx="11854543" cy="2798233"/>
          </a:xfrm>
        </p:spPr>
        <p:txBody>
          <a:bodyPr/>
          <a:lstStyle/>
          <a:p>
            <a:r>
              <a:rPr lang="ja-JP" altLang="en-US" dirty="0"/>
              <a:t>概念モデリング</a:t>
            </a:r>
            <a:br>
              <a:rPr lang="en-US" altLang="ja-JP" dirty="0"/>
            </a:br>
            <a:r>
              <a:rPr lang="ja-JP" altLang="en-US" dirty="0"/>
              <a:t>　思考系</a:t>
            </a:r>
            <a:r>
              <a:rPr lang="en-US" altLang="ja-JP" dirty="0"/>
              <a:t>UML</a:t>
            </a:r>
            <a:r>
              <a:rPr lang="ja-JP" altLang="en-US" dirty="0"/>
              <a:t>モデリングエクササイズ</a:t>
            </a:r>
            <a:br>
              <a:rPr lang="en-US" altLang="ja-JP" dirty="0"/>
            </a:br>
            <a:r>
              <a:rPr lang="ja-JP" altLang="en-US" dirty="0"/>
              <a:t>　演習</a:t>
            </a:r>
            <a:r>
              <a:rPr lang="en-US" altLang="ja-JP" dirty="0"/>
              <a:t>9</a:t>
            </a:r>
            <a:r>
              <a:rPr lang="ja-JP" altLang="en-US" dirty="0"/>
              <a:t>「蒸気機関車」をモデル化する</a:t>
            </a:r>
            <a:endParaRPr kumimoji="1" lang="ja-JP" altLang="en-US" dirty="0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8" name="オーディオ 7">
            <a:hlinkClick r:id="" action="ppaction://media"/>
            <a:extLst>
              <a:ext uri="{FF2B5EF4-FFF2-40B4-BE49-F238E27FC236}">
                <a16:creationId xmlns:a16="http://schemas.microsoft.com/office/drawing/2014/main" id="{7D0FA916-3564-4972-B4D2-1DB69645C1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2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19"/>
    </mc:Choice>
    <mc:Fallback xmlns="">
      <p:transition spd="slow" advTm="45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7D9BD6-4F48-4A78-88F3-4DE1B537F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題材書籍の紹介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B603F2-AC92-4E02-B297-913B13BAB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692" y="959501"/>
            <a:ext cx="7419108" cy="533652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思考系</a:t>
            </a:r>
            <a:r>
              <a:rPr kumimoji="1" lang="en-US" altLang="ja-JP" dirty="0"/>
              <a:t>UML</a:t>
            </a:r>
            <a:r>
              <a:rPr kumimoji="1" lang="ja-JP" altLang="en-US" dirty="0"/>
              <a:t>モデリング即効エクササイズ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―</a:t>
            </a:r>
            <a:r>
              <a:rPr kumimoji="1" lang="ja-JP" altLang="en-US" dirty="0"/>
              <a:t>モデ力を鍛える</a:t>
            </a:r>
            <a:r>
              <a:rPr kumimoji="1" lang="en-US" altLang="ja-JP" dirty="0"/>
              <a:t>13</a:t>
            </a:r>
            <a:r>
              <a:rPr kumimoji="1" lang="ja-JP" altLang="en-US" dirty="0"/>
              <a:t>の自主トレメニュー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sz="2400" dirty="0"/>
              <a:t>出版社 ‏ </a:t>
            </a:r>
            <a:r>
              <a:rPr kumimoji="1" lang="en-US" altLang="ja-JP" sz="2400" dirty="0"/>
              <a:t>: ‎ </a:t>
            </a:r>
            <a:r>
              <a:rPr kumimoji="1" lang="ja-JP" altLang="en-US" sz="2400" dirty="0"/>
              <a:t>翔泳社 </a:t>
            </a:r>
            <a:r>
              <a:rPr kumimoji="1" lang="en-US" altLang="ja-JP" sz="2400" dirty="0"/>
              <a:t>(2004/7/1)</a:t>
            </a:r>
          </a:p>
          <a:p>
            <a:pPr marL="0" indent="0">
              <a:buNone/>
            </a:pPr>
            <a:r>
              <a:rPr kumimoji="1" lang="en-US" altLang="ja-JP" sz="2400" dirty="0"/>
              <a:t>ISBN-13 ‏ : ‎ 978-4798107127</a:t>
            </a:r>
            <a:endParaRPr kumimoji="1" lang="ja-JP" altLang="en-US" sz="24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8673CA-4415-4EC2-BE7A-A77E24F6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436" y="959501"/>
            <a:ext cx="3319392" cy="4665444"/>
          </a:xfrm>
          <a:prstGeom prst="rect">
            <a:avLst/>
          </a:prstGeom>
        </p:spPr>
      </p:pic>
      <p:pic>
        <p:nvPicPr>
          <p:cNvPr id="10" name="オーディオ 9">
            <a:hlinkClick r:id="" action="ppaction://media"/>
            <a:extLst>
              <a:ext uri="{FF2B5EF4-FFF2-40B4-BE49-F238E27FC236}">
                <a16:creationId xmlns:a16="http://schemas.microsoft.com/office/drawing/2014/main" id="{176E6794-01BB-43AF-85BC-463ACA285B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26"/>
    </mc:Choice>
    <mc:Fallback xmlns="">
      <p:transition spd="slow" advTm="4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DC22A3-F3EE-4A50-979A-BBC8101D9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状況理解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D5793C-8B17-4C9B-B0D7-2A993F2F5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557" y="959501"/>
            <a:ext cx="11360604" cy="1440799"/>
          </a:xfrm>
        </p:spPr>
        <p:txBody>
          <a:bodyPr>
            <a:noAutofit/>
          </a:bodyPr>
          <a:lstStyle/>
          <a:p>
            <a:r>
              <a:rPr lang="ja-JP" altLang="en-US" dirty="0"/>
              <a:t>蒸気機関車は以下から構成される</a:t>
            </a:r>
            <a:endParaRPr lang="en-US" altLang="ja-JP" dirty="0"/>
          </a:p>
          <a:p>
            <a:pPr lvl="1"/>
            <a:r>
              <a:rPr lang="ja-JP" altLang="en-US" dirty="0"/>
              <a:t>蒸気機関を搭載し動力となる「機関車」</a:t>
            </a:r>
            <a:endParaRPr lang="en-US" altLang="ja-JP" dirty="0"/>
          </a:p>
          <a:p>
            <a:pPr lvl="1"/>
            <a:r>
              <a:rPr lang="ja-JP" altLang="en-US" dirty="0"/>
              <a:t>牽引される「貨車」「客車」</a:t>
            </a:r>
            <a:endParaRPr lang="en-US" altLang="ja-JP" dirty="0"/>
          </a:p>
        </p:txBody>
      </p:sp>
      <p:pic>
        <p:nvPicPr>
          <p:cNvPr id="5" name="Picture 2" descr="蒸気機関車・汽車のイラスト（煙なし）">
            <a:extLst>
              <a:ext uri="{FF2B5EF4-FFF2-40B4-BE49-F238E27FC236}">
                <a16:creationId xmlns:a16="http://schemas.microsoft.com/office/drawing/2014/main" id="{931078F9-5B15-4F31-A5DD-80BC99650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5123" y="2298516"/>
            <a:ext cx="2057754" cy="161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横から見たトロッコのイラスト">
            <a:extLst>
              <a:ext uri="{FF2B5EF4-FFF2-40B4-BE49-F238E27FC236}">
                <a16:creationId xmlns:a16="http://schemas.microsoft.com/office/drawing/2014/main" id="{7315BD18-0431-4BE2-B501-C8D02B135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3650" y="4615870"/>
            <a:ext cx="970714" cy="88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4" descr="横から見たトロッコのイラスト">
            <a:extLst>
              <a:ext uri="{FF2B5EF4-FFF2-40B4-BE49-F238E27FC236}">
                <a16:creationId xmlns:a16="http://schemas.microsoft.com/office/drawing/2014/main" id="{7571015C-CD83-4290-A06F-6A6A41FD2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6403" y="4566865"/>
            <a:ext cx="1202253" cy="109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横から見たトロッコのイラスト">
            <a:extLst>
              <a:ext uri="{FF2B5EF4-FFF2-40B4-BE49-F238E27FC236}">
                <a16:creationId xmlns:a16="http://schemas.microsoft.com/office/drawing/2014/main" id="{B42E226B-1B87-4914-ABAD-DF01991A1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4513" y="4578598"/>
            <a:ext cx="1202253" cy="109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機関車のキャラクター">
            <a:extLst>
              <a:ext uri="{FF2B5EF4-FFF2-40B4-BE49-F238E27FC236}">
                <a16:creationId xmlns:a16="http://schemas.microsoft.com/office/drawing/2014/main" id="{3D009080-0032-43E3-9FCB-6F6B6EE35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315" y="3838964"/>
            <a:ext cx="1823669" cy="1823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横から見たトロッコのイラスト">
            <a:extLst>
              <a:ext uri="{FF2B5EF4-FFF2-40B4-BE49-F238E27FC236}">
                <a16:creationId xmlns:a16="http://schemas.microsoft.com/office/drawing/2014/main" id="{5835E5D2-1DB1-4A04-85B1-0B139F4FA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296" y="4578598"/>
            <a:ext cx="1202253" cy="109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横から見たトロッコのイラスト">
            <a:extLst>
              <a:ext uri="{FF2B5EF4-FFF2-40B4-BE49-F238E27FC236}">
                <a16:creationId xmlns:a16="http://schemas.microsoft.com/office/drawing/2014/main" id="{CF768BA9-2005-4960-857A-26E703FF3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72774" y="4615870"/>
            <a:ext cx="970714" cy="88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フローチャート: 抜出し 3">
            <a:extLst>
              <a:ext uri="{FF2B5EF4-FFF2-40B4-BE49-F238E27FC236}">
                <a16:creationId xmlns:a16="http://schemas.microsoft.com/office/drawing/2014/main" id="{4C388783-7DE7-412C-A158-6249685462D0}"/>
              </a:ext>
            </a:extLst>
          </p:cNvPr>
          <p:cNvSpPr/>
          <p:nvPr/>
        </p:nvSpPr>
        <p:spPr>
          <a:xfrm rot="5400000">
            <a:off x="5353637" y="3932166"/>
            <a:ext cx="2318492" cy="818389"/>
          </a:xfrm>
          <a:prstGeom prst="flowChartExtract">
            <a:avLst/>
          </a:prstGeom>
          <a:ln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8BF444E5-AE6B-4221-BD9A-3A1D3ECE1EFC}"/>
              </a:ext>
            </a:extLst>
          </p:cNvPr>
          <p:cNvSpPr txBox="1">
            <a:spLocks/>
          </p:cNvSpPr>
          <p:nvPr/>
        </p:nvSpPr>
        <p:spPr>
          <a:xfrm>
            <a:off x="9848258" y="2780902"/>
            <a:ext cx="2057754" cy="1024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ja-JP" altLang="en-US" dirty="0"/>
              <a:t>機関車</a:t>
            </a:r>
            <a:endParaRPr lang="en-US" altLang="ja-JP" dirty="0"/>
          </a:p>
          <a:p>
            <a:pPr marL="0" indent="0" algn="ctr">
              <a:buNone/>
            </a:pPr>
            <a:r>
              <a:rPr lang="ja-JP" altLang="en-US" dirty="0"/>
              <a:t>（駆動車）</a:t>
            </a:r>
            <a:endParaRPr lang="en-US" altLang="ja-JP" dirty="0"/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4A700914-0F8F-4F40-B189-D40DA383D48F}"/>
              </a:ext>
            </a:extLst>
          </p:cNvPr>
          <p:cNvSpPr txBox="1">
            <a:spLocks/>
          </p:cNvSpPr>
          <p:nvPr/>
        </p:nvSpPr>
        <p:spPr>
          <a:xfrm>
            <a:off x="9848258" y="4475875"/>
            <a:ext cx="2057754" cy="10247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ja-JP" altLang="en-US" dirty="0"/>
              <a:t>貨車</a:t>
            </a:r>
            <a:endParaRPr lang="en-US" altLang="ja-JP" dirty="0"/>
          </a:p>
          <a:p>
            <a:pPr marL="0" indent="0" algn="ctr">
              <a:buNone/>
            </a:pPr>
            <a:r>
              <a:rPr lang="ja-JP" altLang="en-US" dirty="0"/>
              <a:t>客車</a:t>
            </a:r>
            <a:endParaRPr lang="en-US" altLang="ja-JP" dirty="0"/>
          </a:p>
        </p:txBody>
      </p:sp>
      <p:pic>
        <p:nvPicPr>
          <p:cNvPr id="8" name="オーディオ 7">
            <a:hlinkClick r:id="" action="ppaction://media"/>
            <a:extLst>
              <a:ext uri="{FF2B5EF4-FFF2-40B4-BE49-F238E27FC236}">
                <a16:creationId xmlns:a16="http://schemas.microsoft.com/office/drawing/2014/main" id="{537B0AC6-1684-435F-BA1B-5B2D7B92A6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262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707"/>
    </mc:Choice>
    <mc:Fallback xmlns="">
      <p:transition spd="slow" advTm="42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003" x="265113" y="2089150"/>
          <p14:tracePt t="2011" x="457200" y="2279650"/>
          <p14:tracePt t="2019" x="708025" y="2497138"/>
          <p14:tracePt t="2026" x="969963" y="2703513"/>
          <p14:tracePt t="2034" x="1257300" y="2897188"/>
          <p14:tracePt t="2042" x="1546225" y="3092450"/>
          <p14:tracePt t="2051" x="1838325" y="3302000"/>
          <p14:tracePt t="2060" x="2122488" y="3473450"/>
          <p14:tracePt t="2068" x="2381250" y="3652838"/>
          <p14:tracePt t="2076" x="2609850" y="3806825"/>
          <p14:tracePt t="2085" x="2792413" y="3938588"/>
          <p14:tracePt t="2093" x="2960688" y="4046538"/>
          <p14:tracePt t="2100" x="3051175" y="4110038"/>
          <p14:tracePt t="2109" x="3106738" y="4148138"/>
          <p14:tracePt t="2117" x="3140075" y="4170363"/>
          <p14:tracePt t="2124" x="3155950" y="4189413"/>
          <p14:tracePt t="2132" x="3155950" y="4192588"/>
          <p14:tracePt t="2141" x="3155950" y="4195763"/>
          <p14:tracePt t="2269" x="3151188" y="4195763"/>
          <p14:tracePt t="2279" x="3128963" y="4189413"/>
          <p14:tracePt t="2284" x="3081338" y="4170363"/>
          <p14:tracePt t="2293" x="3043238" y="4159250"/>
          <p14:tracePt t="2300" x="3021013" y="4159250"/>
          <p14:tracePt t="2308" x="2990850" y="4159250"/>
          <p14:tracePt t="2316" x="2976563" y="4159250"/>
          <p14:tracePt t="2324" x="2965450" y="4159250"/>
          <p14:tracePt t="2333" x="2952750" y="4159250"/>
          <p14:tracePt t="2341" x="2935288" y="4162425"/>
          <p14:tracePt t="2349" x="2924175" y="4173538"/>
          <p14:tracePt t="2359" x="2913063" y="4178300"/>
          <p14:tracePt t="2366" x="2897188" y="4181475"/>
          <p14:tracePt t="2374" x="2886075" y="4189413"/>
          <p14:tracePt t="2382" x="2874963" y="4192588"/>
          <p14:tracePt t="2391" x="2867025" y="4195763"/>
          <p14:tracePt t="2399" x="2860675" y="4200525"/>
          <p14:tracePt t="2406" x="2847975" y="4206875"/>
          <p14:tracePt t="2414" x="2841625" y="4219575"/>
          <p14:tracePt t="2423" x="2833688" y="4230688"/>
          <p14:tracePt t="2430" x="2825750" y="4241800"/>
          <p14:tracePt t="2438" x="2819400" y="4256088"/>
          <p14:tracePt t="2446" x="2806700" y="4271963"/>
          <p14:tracePt t="2455" x="2803525" y="4286250"/>
          <p14:tracePt t="2462" x="2795588" y="4294188"/>
          <p14:tracePt t="2471" x="2792413" y="4300538"/>
          <p14:tracePt t="2478" x="2789238" y="4308475"/>
          <p14:tracePt t="2488" x="2789238" y="4316413"/>
          <p14:tracePt t="2494" x="2789238" y="4324350"/>
          <p14:tracePt t="2503" x="2789238" y="4335463"/>
          <p14:tracePt t="2510" x="2789238" y="4341813"/>
          <p14:tracePt t="2518" x="2789238" y="4352925"/>
          <p14:tracePt t="2526" x="2792413" y="4360863"/>
          <p14:tracePt t="2534" x="2800350" y="4376738"/>
          <p14:tracePt t="2543" x="2814638" y="4383088"/>
          <p14:tracePt t="2550" x="2825750" y="4394200"/>
          <p14:tracePt t="2558" x="2860675" y="4405313"/>
          <p14:tracePt t="2566" x="2886075" y="4421188"/>
          <p14:tracePt t="2574" x="2916238" y="4432300"/>
          <p14:tracePt t="2582" x="2965450" y="4443413"/>
          <p14:tracePt t="2590" x="3009900" y="4443413"/>
          <p14:tracePt t="2599" x="3046413" y="4443413"/>
          <p14:tracePt t="2607" x="3084513" y="4435475"/>
          <p14:tracePt t="2614" x="3117850" y="4413250"/>
          <p14:tracePt t="2623" x="3140075" y="4394200"/>
          <p14:tracePt t="2630" x="3155950" y="4360863"/>
          <p14:tracePt t="2639" x="3155950" y="4330700"/>
          <p14:tracePt t="2648" x="3155950" y="4300538"/>
          <p14:tracePt t="2657" x="3155950" y="4264025"/>
          <p14:tracePt t="2664" x="3136900" y="4222750"/>
          <p14:tracePt t="2673" x="3106738" y="4181475"/>
          <p14:tracePt t="2680" x="3065463" y="4140200"/>
          <p14:tracePt t="2688" x="2990850" y="4084638"/>
          <p14:tracePt t="2697" x="2916238" y="4035425"/>
          <p14:tracePt t="2705" x="2811463" y="3979863"/>
          <p14:tracePt t="2713" x="2720975" y="3919538"/>
          <p14:tracePt t="2721" x="2616200" y="3856038"/>
          <p14:tracePt t="2729" x="2508250" y="3787775"/>
          <p14:tracePt t="2737" x="2422525" y="3746500"/>
          <p14:tracePt t="2744" x="2335213" y="3694113"/>
          <p14:tracePt t="2753" x="2279650" y="3665538"/>
          <p14:tracePt t="2760" x="2230438" y="3627438"/>
          <p14:tracePt t="2768" x="2189163" y="3597275"/>
          <p14:tracePt t="2776" x="2160588" y="3571875"/>
          <p14:tracePt t="2784" x="2133600" y="3541713"/>
          <p14:tracePt t="2793" x="2119313" y="3514725"/>
          <p14:tracePt t="2801" x="2103438" y="3495675"/>
          <p14:tracePt t="2809" x="2100263" y="3478213"/>
          <p14:tracePt t="2817" x="2095500" y="3467100"/>
          <p14:tracePt t="2824" x="2092325" y="3455988"/>
          <p14:tracePt t="2833" x="2092325" y="3448050"/>
          <p14:tracePt t="2841" x="2092325" y="3440113"/>
          <p14:tracePt t="2848" x="2092325" y="3432175"/>
          <p14:tracePt t="2856" x="2092325" y="3425825"/>
          <p14:tracePt t="2865" x="2092325" y="3421063"/>
          <p14:tracePt t="2872" x="2089150" y="3417888"/>
          <p14:tracePt t="2880" x="2084388" y="3417888"/>
          <p14:tracePt t="2888" x="2081213" y="3414713"/>
          <p14:tracePt t="2897" x="2078038" y="3409950"/>
          <p14:tracePt t="2905" x="2078038" y="3406775"/>
          <p14:tracePt t="2913" x="2073275" y="3406775"/>
          <p14:tracePt t="2921" x="2073275" y="3402013"/>
          <p14:tracePt t="2937" x="2073275" y="3398838"/>
          <p14:tracePt t="2954" x="2073275" y="3395663"/>
          <p14:tracePt t="2995" x="2073275" y="3390900"/>
          <p14:tracePt t="3002" x="2073275" y="3387725"/>
          <p14:tracePt t="3018" x="2073275" y="3384550"/>
          <p14:tracePt t="3027" x="2073275" y="3379788"/>
          <p14:tracePt t="3034" x="2073275" y="3376613"/>
          <p14:tracePt t="3043" x="2073275" y="3373438"/>
          <p14:tracePt t="3066" x="2078038" y="3373438"/>
          <p14:tracePt t="3075" x="2078038" y="3368675"/>
          <p14:tracePt t="3083" x="2084388" y="3365500"/>
          <p14:tracePt t="3090" x="2095500" y="3362325"/>
          <p14:tracePt t="3098" x="2114550" y="3357563"/>
          <p14:tracePt t="3106" x="2152650" y="3357563"/>
          <p14:tracePt t="3114" x="2219325" y="3357563"/>
          <p14:tracePt t="3122" x="2320925" y="3357563"/>
          <p14:tracePt t="3131" x="2489200" y="3357563"/>
          <p14:tracePt t="3138" x="2717800" y="3357563"/>
          <p14:tracePt t="3172" x="3851275" y="3313113"/>
          <p14:tracePt t="3179" x="4173538" y="3279775"/>
          <p14:tracePt t="3186" x="4468813" y="3244850"/>
          <p14:tracePt t="3195" x="4719638" y="3216275"/>
          <p14:tracePt t="3203" x="4970463" y="3181350"/>
          <p14:tracePt t="3211" x="5083175" y="3178175"/>
          <p14:tracePt t="3219" x="5135563" y="3178175"/>
          <p14:tracePt t="3229" x="5140325" y="3178175"/>
          <p14:tracePt t="3237" x="5132388" y="3181350"/>
          <p14:tracePt t="3244" x="5094288" y="3197225"/>
          <p14:tracePt t="3254" x="5027613" y="3222625"/>
          <p14:tracePt t="3261" x="4959350" y="3233738"/>
          <p14:tracePt t="3269" x="4873625" y="3249613"/>
          <p14:tracePt t="3277" x="4806950" y="3257550"/>
          <p14:tracePt t="3285" x="4746625" y="3257550"/>
          <p14:tracePt t="3293" x="4713288" y="3263900"/>
          <p14:tracePt t="3301" x="4697413" y="3263900"/>
          <p14:tracePt t="3308" x="4691063" y="3268663"/>
          <p14:tracePt t="3316" x="4686300" y="3268663"/>
          <p14:tracePt t="3389" x="4683125" y="3271838"/>
          <p14:tracePt t="3397" x="4678363" y="3271838"/>
          <p14:tracePt t="3405" x="4675188" y="3275013"/>
          <p14:tracePt t="3413" x="4672013" y="3282950"/>
          <p14:tracePt t="3421" x="4672013" y="3294063"/>
          <p14:tracePt t="3429" x="4672013" y="3309938"/>
          <p14:tracePt t="3438" x="4678363" y="3324225"/>
          <p14:tracePt t="3445" x="4694238" y="3357563"/>
          <p14:tracePt t="3453" x="4716463" y="3390900"/>
          <p14:tracePt t="3461" x="4754563" y="3432175"/>
          <p14:tracePt t="3469" x="4791075" y="3495675"/>
          <p14:tracePt t="3479" x="4837113" y="3544888"/>
          <p14:tracePt t="3485" x="4876800" y="3594100"/>
          <p14:tracePt t="3492" x="4926013" y="3649663"/>
          <p14:tracePt t="3501" x="4978400" y="3709988"/>
          <p14:tracePt t="3509" x="5027613" y="3765550"/>
          <p14:tracePt t="3517" x="5064125" y="3814763"/>
          <p14:tracePt t="3527" x="5094288" y="3867150"/>
          <p14:tracePt t="3534" x="5121275" y="3930650"/>
          <p14:tracePt t="3542" x="5124450" y="3997325"/>
          <p14:tracePt t="3550" x="5132388" y="4073525"/>
          <p14:tracePt t="3559" x="5132388" y="4148138"/>
          <p14:tracePt t="3566" x="5132388" y="4237038"/>
          <p14:tracePt t="3574" x="5127625" y="4313238"/>
          <p14:tracePt t="3582" x="5116513" y="4398963"/>
          <p14:tracePt t="3590" x="5091113" y="4476750"/>
          <p14:tracePt t="3598" x="5072063" y="4545013"/>
          <p14:tracePt t="3606" x="5041900" y="4616450"/>
          <p14:tracePt t="3615" x="5008563" y="4675188"/>
          <p14:tracePt t="3622" x="4970463" y="4738688"/>
          <p14:tracePt t="3630" x="4926013" y="4813300"/>
          <p14:tracePt t="3638" x="4889500" y="4873625"/>
          <p14:tracePt t="3647" x="4840288" y="4948238"/>
          <p14:tracePt t="3654" x="4787900" y="5016500"/>
          <p14:tracePt t="3662" x="4732338" y="5094288"/>
          <p14:tracePt t="3671" x="4686300" y="5157788"/>
          <p14:tracePt t="3679" x="4649788" y="5210175"/>
          <p14:tracePt t="3687" x="4619625" y="5259388"/>
          <p14:tracePt t="3694" x="4581525" y="5314950"/>
          <p14:tracePt t="3703" x="4551363" y="5364163"/>
          <p14:tracePt t="3711" x="4521200" y="5413375"/>
          <p14:tracePt t="3719" x="4492625" y="5454650"/>
          <p14:tracePt t="3728" x="4451350" y="5502275"/>
          <p14:tracePt t="3735" x="4413250" y="5537200"/>
          <p14:tracePt t="3743" x="4357688" y="5581650"/>
          <p14:tracePt t="3751" x="4294188" y="5634038"/>
          <p14:tracePt t="3759" x="4200525" y="5694363"/>
          <p14:tracePt t="3767" x="4098925" y="5749925"/>
          <p14:tracePt t="3775" x="4013200" y="5794375"/>
          <p14:tracePt t="3783" x="3911600" y="5840413"/>
          <p14:tracePt t="3791" x="3817938" y="5868988"/>
          <p14:tracePt t="3799" x="3709988" y="5907088"/>
          <p14:tracePt t="3809" x="3586163" y="5940425"/>
          <p14:tracePt t="3817" x="3511550" y="5951538"/>
          <p14:tracePt t="3825" x="3429000" y="5967413"/>
          <p14:tracePt t="3832" x="3354388" y="5962650"/>
          <p14:tracePt t="3841" x="3255963" y="5948363"/>
          <p14:tracePt t="3853" x="3151188" y="5926138"/>
          <p14:tracePt t="3861" x="3062288" y="5907088"/>
          <p14:tracePt t="3869" x="2960688" y="5884863"/>
          <p14:tracePt t="3877" x="2871788" y="5862638"/>
          <p14:tracePt t="3905" x="2609850" y="5821363"/>
          <p14:tracePt t="3908" x="2527300" y="5816600"/>
          <p14:tracePt t="3916" x="2459038" y="5810250"/>
          <p14:tracePt t="3924" x="2392363" y="5810250"/>
          <p14:tracePt t="3932" x="2346325" y="5802313"/>
          <p14:tracePt t="3941" x="2306638" y="5799138"/>
          <p14:tracePt t="3949" x="2276475" y="5794375"/>
          <p14:tracePt t="3957" x="2249488" y="5788025"/>
          <p14:tracePt t="3965" x="2219325" y="5788025"/>
          <p14:tracePt t="3973" x="2205038" y="5788025"/>
          <p14:tracePt t="3981" x="2185988" y="5783263"/>
          <p14:tracePt t="3989" x="2166938" y="5780088"/>
          <p14:tracePt t="3997" x="2155825" y="5776913"/>
          <p14:tracePt t="4005" x="2147888" y="5772150"/>
          <p14:tracePt t="4012" x="2144713" y="5764213"/>
          <p14:tracePt t="4021" x="2136775" y="5749925"/>
          <p14:tracePt t="4029" x="2133600" y="5738813"/>
          <p14:tracePt t="4037" x="2130425" y="5727700"/>
          <p14:tracePt t="4045" x="2130425" y="5708650"/>
          <p14:tracePt t="4052" x="2125663" y="5694363"/>
          <p14:tracePt t="4061" x="2125663" y="5670550"/>
          <p14:tracePt t="4069" x="2125663" y="5645150"/>
          <p14:tracePt t="4077" x="2125663" y="5614988"/>
          <p14:tracePt t="4084" x="2125663" y="5592763"/>
          <p14:tracePt t="4092" x="2119313" y="5570538"/>
          <p14:tracePt t="4101" x="2114550" y="5529263"/>
          <p14:tracePt t="4109" x="2103438" y="5499100"/>
          <p14:tracePt t="4116" x="2092325" y="5465763"/>
          <p14:tracePt t="4127" x="2073275" y="5424488"/>
          <p14:tracePt t="4134" x="2058988" y="5391150"/>
          <p14:tracePt t="4143" x="2039938" y="5353050"/>
          <p14:tracePt t="4151" x="2009775" y="5303838"/>
          <p14:tracePt t="4159" x="1979613" y="5262563"/>
          <p14:tracePt t="4167" x="1946275" y="5226050"/>
          <p14:tracePt t="4174" x="1916113" y="5181600"/>
          <p14:tracePt t="4183" x="1893888" y="5140325"/>
          <p14:tracePt t="4190" x="1874838" y="5105400"/>
          <p14:tracePt t="4198" x="1871663" y="5064125"/>
          <p14:tracePt t="4207" x="1871663" y="5027613"/>
          <p14:tracePt t="4215" x="1879600" y="4989513"/>
          <p14:tracePt t="4222" x="1890713" y="4956175"/>
          <p14:tracePt t="4231" x="1905000" y="4919663"/>
          <p14:tracePt t="4239" x="1927225" y="4881563"/>
          <p14:tracePt t="4247" x="1946275" y="4851400"/>
          <p14:tracePt t="4255" x="1968500" y="4818063"/>
          <p14:tracePt t="4263" x="2003425" y="4779963"/>
          <p14:tracePt t="4272" x="2047875" y="4738688"/>
          <p14:tracePt t="4279" x="2100263" y="4702175"/>
          <p14:tracePt t="4287" x="2163763" y="4656138"/>
          <p14:tracePt t="4295" x="2238375" y="4611688"/>
          <p14:tracePt t="4302" x="2339975" y="4556125"/>
          <p14:tracePt t="4311" x="2425700" y="4514850"/>
          <p14:tracePt t="4319" x="2527300" y="4465638"/>
          <p14:tracePt t="4327" x="2643188" y="4410075"/>
          <p14:tracePt t="4335" x="2740025" y="4371975"/>
          <p14:tracePt t="4343" x="2847975" y="4330700"/>
          <p14:tracePt t="4351" x="2960688" y="4294188"/>
          <p14:tracePt t="4359" x="3109913" y="4256088"/>
          <p14:tracePt t="4366" x="3260725" y="4230688"/>
          <p14:tracePt t="4375" x="3402013" y="4214813"/>
          <p14:tracePt t="4382" x="3559175" y="4203700"/>
          <p14:tracePt t="4391" x="3732213" y="4195763"/>
          <p14:tracePt t="4398" x="3900488" y="4200525"/>
          <p14:tracePt t="4407" x="4137025" y="4222750"/>
          <p14:tracePt t="4417" x="4338638" y="4241800"/>
          <p14:tracePt t="4425" x="4556125" y="4259263"/>
          <p14:tracePt t="4433" x="4746625" y="4278313"/>
          <p14:tracePt t="4441" x="4876800" y="4297363"/>
          <p14:tracePt t="4449" x="5008563" y="4319588"/>
          <p14:tracePt t="4456" x="5102225" y="4349750"/>
          <p14:tracePt t="4464" x="5187950" y="4365625"/>
          <p14:tracePt t="4473" x="5256213" y="4383088"/>
          <p14:tracePt t="4481" x="5334000" y="4402138"/>
          <p14:tracePt t="4488" x="5408613" y="4421188"/>
          <p14:tracePt t="4497" x="5468938" y="4440238"/>
          <p14:tracePt t="4505" x="5524500" y="4451350"/>
          <p14:tracePt t="4512" x="5570538" y="4462463"/>
          <p14:tracePt t="4521" x="5607050" y="4473575"/>
          <p14:tracePt t="4529" x="5641975" y="4484688"/>
          <p14:tracePt t="4536" x="5675313" y="4498975"/>
          <p14:tracePt t="4544" x="5700713" y="4510088"/>
          <p14:tracePt t="4553" x="5727700" y="4522788"/>
          <p14:tracePt t="4561" x="5738813" y="4529138"/>
          <p14:tracePt t="4569" x="5741988" y="4540250"/>
          <p14:tracePt t="4577" x="5746750" y="4551363"/>
          <p14:tracePt t="4585" x="5746750" y="4570413"/>
          <p14:tracePt t="4593" x="5746750" y="4581525"/>
          <p14:tracePt t="4600" x="5738813" y="4597400"/>
          <p14:tracePt t="4609" x="5722938" y="4608513"/>
          <p14:tracePt t="4618" x="5708650" y="4627563"/>
          <p14:tracePt t="4624" x="5689600" y="4649788"/>
          <p14:tracePt t="4633" x="5670550" y="4668838"/>
          <p14:tracePt t="4641" x="5656263" y="4686300"/>
          <p14:tracePt t="4649" x="5645150" y="4705350"/>
          <p14:tracePt t="4656" x="5645150" y="4727575"/>
          <p14:tracePt t="4664" x="5645150" y="4754563"/>
          <p14:tracePt t="4673" x="5645150" y="4768850"/>
          <p14:tracePt t="4681" x="5656263" y="4795838"/>
          <p14:tracePt t="4689" x="5667375" y="4813300"/>
          <p14:tracePt t="4699" x="5681663" y="4848225"/>
          <p14:tracePt t="4706" x="5694363" y="4873625"/>
          <p14:tracePt t="4714" x="5708650" y="4892675"/>
          <p14:tracePt t="4722" x="5708650" y="4930775"/>
          <p14:tracePt t="4731" x="5708650" y="4967288"/>
          <p14:tracePt t="4739" x="5700713" y="5008563"/>
          <p14:tracePt t="4747" x="5686425" y="5060950"/>
          <p14:tracePt t="4755" x="5664200" y="5116513"/>
          <p14:tracePt t="4763" x="5634038" y="5176838"/>
          <p14:tracePt t="4771" x="5595938" y="5233988"/>
          <p14:tracePt t="4778" x="5543550" y="5297488"/>
          <p14:tracePt t="4786" x="5487988" y="5356225"/>
          <p14:tracePt t="4795" x="5408613" y="5416550"/>
          <p14:tracePt t="4803" x="5319713" y="5480050"/>
          <p14:tracePt t="4811" x="5226050" y="5540375"/>
          <p14:tracePt t="4819" x="5124450" y="5595938"/>
          <p14:tracePt t="4827" x="5049838" y="5634038"/>
          <p14:tracePt t="4835" x="4948238" y="5689600"/>
          <p14:tracePt t="4843" x="4840288" y="5757863"/>
          <p14:tracePt t="4855" x="4694238" y="5829300"/>
          <p14:tracePt t="4862" x="4518025" y="5918200"/>
          <p14:tracePt t="4872" x="4297363" y="6022975"/>
          <p14:tracePt t="4879" x="4019550" y="6135688"/>
          <p14:tracePt t="4906" x="3305175" y="6345238"/>
          <p14:tracePt t="4911" x="3098800" y="6364288"/>
          <p14:tracePt t="4919" x="2882900" y="6386513"/>
          <p14:tracePt t="4927" x="2654300" y="6386513"/>
          <p14:tracePt t="4935" x="2406650" y="6378575"/>
          <p14:tracePt t="4943" x="2178050" y="6378575"/>
          <p14:tracePt t="4951" x="1931988" y="6356350"/>
          <p14:tracePt t="4959" x="1676400" y="6315075"/>
          <p14:tracePt t="4970" x="1452563" y="6265863"/>
          <p14:tracePt t="4976" x="1257300" y="6224588"/>
          <p14:tracePt t="4984" x="1108075" y="6191250"/>
          <p14:tracePt t="4993" x="1022350" y="6176963"/>
          <p14:tracePt t="5001" x="954088" y="6157913"/>
          <p14:tracePt t="5008" x="912813" y="6143625"/>
          <p14:tracePt t="5016" x="887413" y="6124575"/>
          <p14:tracePt t="5025" x="860425" y="6105525"/>
          <p14:tracePt t="5033" x="838200" y="6083300"/>
          <p14:tracePt t="5041" x="827088" y="6064250"/>
          <p14:tracePt t="5049" x="812800" y="6049963"/>
          <p14:tracePt t="5056" x="790575" y="6022975"/>
          <p14:tracePt t="5065" x="777875" y="6011863"/>
          <p14:tracePt t="5073" x="763588" y="5997575"/>
          <p14:tracePt t="5080" x="744538" y="5978525"/>
          <p14:tracePt t="5088" x="725488" y="5967413"/>
          <p14:tracePt t="5097" x="714375" y="5959475"/>
          <p14:tracePt t="5105" x="700088" y="5951538"/>
          <p14:tracePt t="5112" x="688975" y="5948363"/>
          <p14:tracePt t="5121" x="681038" y="5940425"/>
          <p14:tracePt t="5128" x="669925" y="5937250"/>
          <p14:tracePt t="5137" x="658813" y="5934075"/>
          <p14:tracePt t="5145" x="647700" y="5926138"/>
          <p14:tracePt t="5153" x="636588" y="5918200"/>
          <p14:tracePt t="5161" x="625475" y="5915025"/>
          <p14:tracePt t="5169" x="609600" y="5907088"/>
          <p14:tracePt t="5177" x="598488" y="5899150"/>
          <p14:tracePt t="5185" x="573088" y="5888038"/>
          <p14:tracePt t="5192" x="554038" y="5873750"/>
          <p14:tracePt t="5200" x="542925" y="5865813"/>
          <p14:tracePt t="5208" x="523875" y="5846763"/>
          <p14:tracePt t="5222" x="498475" y="5824538"/>
          <p14:tracePt t="5228" x="446088" y="5761038"/>
          <p14:tracePt t="5238" x="415925" y="5727700"/>
          <p14:tracePt t="5245" x="400050" y="5700713"/>
          <p14:tracePt t="5255" x="385763" y="5675313"/>
          <p14:tracePt t="5261" x="366713" y="5641975"/>
          <p14:tracePt t="5271" x="355600" y="5607050"/>
          <p14:tracePt t="5279" x="355600" y="5578475"/>
          <p14:tracePt t="5286" x="352425" y="5548313"/>
          <p14:tracePt t="5294" x="344488" y="5499100"/>
          <p14:tracePt t="5303" x="341313" y="5461000"/>
          <p14:tracePt t="5311" x="333375" y="5416550"/>
          <p14:tracePt t="5319" x="322263" y="5356225"/>
          <p14:tracePt t="5327" x="317500" y="5300663"/>
          <p14:tracePt t="5335" x="303213" y="5233988"/>
          <p14:tracePt t="5342" x="300038" y="5173663"/>
          <p14:tracePt t="5350" x="300038" y="5105400"/>
          <p14:tracePt t="5359" x="300038" y="5038725"/>
          <p14:tracePt t="5366" x="300038" y="4978400"/>
          <p14:tracePt t="5375" x="317500" y="4926013"/>
          <p14:tracePt t="5383" x="341313" y="4884738"/>
          <p14:tracePt t="5391" x="369888" y="4837113"/>
          <p14:tracePt t="5398" x="400050" y="4787900"/>
          <p14:tracePt t="5407" x="427038" y="4754563"/>
          <p14:tracePt t="5415" x="449263" y="4721225"/>
          <p14:tracePt t="5423" x="463550" y="4686300"/>
          <p14:tracePt t="5431" x="479425" y="4652963"/>
          <p14:tracePt t="5439" x="498475" y="4616450"/>
          <p14:tracePt t="5447" x="512763" y="4592638"/>
          <p14:tracePt t="5454" x="523875" y="4570413"/>
          <p14:tracePt t="5463" x="531813" y="4551363"/>
          <p14:tracePt t="5471" x="542925" y="4533900"/>
          <p14:tracePt t="5479" x="550863" y="4518025"/>
          <p14:tracePt t="5490" x="557213" y="4506913"/>
          <p14:tracePt t="5495" x="565150" y="4495800"/>
          <p14:tracePt t="5503" x="573088" y="4484688"/>
          <p14:tracePt t="5511" x="579438" y="4481513"/>
          <p14:tracePt t="5527" x="584200" y="4481513"/>
          <p14:tracePt t="6054" x="584200" y="4476750"/>
          <p14:tracePt t="6063" x="576263" y="4465638"/>
          <p14:tracePt t="6071" x="565150" y="4443413"/>
          <p14:tracePt t="6079" x="554038" y="4418013"/>
          <p14:tracePt t="6088" x="534988" y="4383088"/>
          <p14:tracePt t="6095" x="527050" y="4360863"/>
          <p14:tracePt t="6103" x="515938" y="4341813"/>
          <p14:tracePt t="6110" x="509588" y="4335463"/>
          <p14:tracePt t="6118" x="509588" y="4330700"/>
          <p14:tracePt t="6127" x="504825" y="4324350"/>
          <p14:tracePt t="6143" x="504825" y="4319588"/>
          <p14:tracePt t="6168" x="504825" y="4316413"/>
          <p14:tracePt t="6176" x="504825" y="4313238"/>
          <p14:tracePt t="6208" x="504825" y="4308475"/>
          <p14:tracePt t="6425" x="504825" y="4305300"/>
          <p14:tracePt t="6435" x="504825" y="4300538"/>
          <p14:tracePt t="6443" x="509588" y="4297363"/>
          <p14:tracePt t="6450" x="512763" y="4289425"/>
          <p14:tracePt t="6459" x="520700" y="4283075"/>
          <p14:tracePt t="6467" x="527050" y="4275138"/>
          <p14:tracePt t="6475" x="534988" y="4267200"/>
          <p14:tracePt t="6483" x="550863" y="4256088"/>
          <p14:tracePt t="6490" x="568325" y="4237038"/>
          <p14:tracePt t="6499" x="587375" y="4219575"/>
          <p14:tracePt t="6506" x="620713" y="4195763"/>
          <p14:tracePt t="6515" x="685800" y="4167188"/>
          <p14:tracePt t="6523" x="763588" y="4132263"/>
          <p14:tracePt t="6531" x="917575" y="4087813"/>
          <p14:tracePt t="6538" x="1141413" y="4035425"/>
          <p14:tracePt t="6547" x="1392238" y="4005263"/>
          <p14:tracePt t="6555" x="1687513" y="3971925"/>
          <p14:tracePt t="6563" x="2017713" y="3916363"/>
          <p14:tracePt t="6572" x="2359025" y="3856038"/>
          <p14:tracePt t="6579" x="2701925" y="3798888"/>
          <p14:tracePt t="6587" x="3001963" y="3732213"/>
          <p14:tracePt t="6595" x="3275013" y="3668713"/>
          <p14:tracePt t="6603" x="3530600" y="3616325"/>
          <p14:tracePt t="6611" x="3694113" y="3578225"/>
          <p14:tracePt t="6618" x="3784600" y="3556000"/>
          <p14:tracePt t="6629" x="3810000" y="3548063"/>
          <p14:tracePt t="6651" x="3803650" y="3556000"/>
          <p14:tracePt t="6659" x="3784600" y="3563938"/>
          <p14:tracePt t="6667" x="3773488" y="3567113"/>
          <p14:tracePt t="6675" x="3757613" y="3571875"/>
          <p14:tracePt t="6682" x="3746500" y="3575050"/>
          <p14:tracePt t="6690" x="3735388" y="3575050"/>
          <p14:tracePt t="6699" x="3724275" y="3575050"/>
          <p14:tracePt t="6707" x="3716338" y="3575050"/>
          <p14:tracePt t="6714" x="3709988" y="3578225"/>
          <p14:tracePt t="6723" x="3705225" y="3578225"/>
          <p14:tracePt t="6732" x="3702050" y="3578225"/>
          <p14:tracePt t="6741" x="3698875" y="3578225"/>
          <p14:tracePt t="6749" x="3694113" y="3578225"/>
          <p14:tracePt t="6756" x="3690938" y="3582988"/>
          <p14:tracePt t="6765" x="3683000" y="3586163"/>
          <p14:tracePt t="6773" x="3676650" y="3594100"/>
          <p14:tracePt t="6780" x="3663950" y="3597275"/>
          <p14:tracePt t="6788" x="3652838" y="3608388"/>
          <p14:tracePt t="6797" x="3646488" y="3616325"/>
          <p14:tracePt t="6805" x="3638550" y="3619500"/>
          <p14:tracePt t="6813" x="3624263" y="3627438"/>
          <p14:tracePt t="6821" x="3624263" y="3630613"/>
          <p14:tracePt t="6829" x="3624263" y="3635375"/>
          <p14:tracePt t="6837" x="3624263" y="3638550"/>
          <p14:tracePt t="6852" x="3624263" y="3641725"/>
          <p14:tracePt t="6869" x="3627438" y="3646488"/>
          <p14:tracePt t="6877" x="3635375" y="3649663"/>
          <p14:tracePt t="6885" x="3641725" y="3657600"/>
          <p14:tracePt t="6905" x="3668713" y="3668713"/>
          <p14:tracePt t="6909" x="3676650" y="3679825"/>
          <p14:tracePt t="6917" x="3679825" y="3690938"/>
          <p14:tracePt t="6925" x="3679825" y="3705225"/>
          <p14:tracePt t="6932" x="3679825" y="3724275"/>
          <p14:tracePt t="6941" x="3668713" y="3746500"/>
          <p14:tracePt t="6948" x="3646488" y="3787775"/>
          <p14:tracePt t="6957" x="3608388" y="3836988"/>
          <p14:tracePt t="6965" x="3556000" y="3892550"/>
          <p14:tracePt t="6972" x="3478213" y="3971925"/>
          <p14:tracePt t="6981" x="3387725" y="4073525"/>
          <p14:tracePt t="6990" x="3255963" y="4203700"/>
          <p14:tracePt t="6997" x="3122613" y="4338638"/>
          <p14:tracePt t="7005" x="2994025" y="4457700"/>
          <p14:tracePt t="7012" x="2819400" y="4622800"/>
          <p14:tracePt t="7022" x="2638425" y="4802188"/>
          <p14:tracePt t="7031" x="2433638" y="4986338"/>
          <p14:tracePt t="7038" x="2241550" y="5165725"/>
          <p14:tracePt t="7047" x="2070100" y="5308600"/>
          <p14:tracePt t="7054" x="1943100" y="5427663"/>
          <p14:tracePt t="7063" x="1827213" y="5526088"/>
          <p14:tracePt t="7071" x="1744663" y="5600700"/>
          <p14:tracePt t="7079" x="1687513" y="5648325"/>
          <p14:tracePt t="7086" x="1639888" y="5700713"/>
          <p14:tracePt t="7095" x="1601788" y="5727700"/>
          <p14:tracePt t="7103" x="1568450" y="5757863"/>
          <p14:tracePt t="7112" x="1541463" y="5780088"/>
          <p14:tracePt t="7119" x="1516063" y="5802313"/>
          <p14:tracePt t="7127" x="1482725" y="5816600"/>
          <p14:tracePt t="7135" x="1463675" y="5824538"/>
          <p14:tracePt t="7143" x="1441450" y="5824538"/>
          <p14:tracePt t="7150" x="1422400" y="5824538"/>
          <p14:tracePt t="7159" x="1403350" y="5821363"/>
          <p14:tracePt t="7167" x="1377950" y="5805488"/>
          <p14:tracePt t="7175" x="1358900" y="5791200"/>
          <p14:tracePt t="7183" x="1331913" y="5768975"/>
          <p14:tracePt t="7190" x="1309688" y="5735638"/>
          <p14:tracePt t="7199" x="1276350" y="5700713"/>
          <p14:tracePt t="7207" x="1254125" y="5659438"/>
          <p14:tracePt t="7215" x="1227138" y="5618163"/>
          <p14:tracePt t="7223" x="1209675" y="5551488"/>
          <p14:tracePt t="7231" x="1204913" y="5484813"/>
          <p14:tracePt t="7239" x="1190625" y="5397500"/>
          <p14:tracePt t="7246" x="1182688" y="5300663"/>
          <p14:tracePt t="7255" x="1182688" y="5210175"/>
          <p14:tracePt t="7262" x="1182688" y="5116513"/>
          <p14:tracePt t="7272" x="1182688" y="5024438"/>
          <p14:tracePt t="7281" x="1182688" y="4941888"/>
          <p14:tracePt t="7287" x="1182688" y="4859338"/>
          <p14:tracePt t="7295" x="1185863" y="4787900"/>
          <p14:tracePt t="7305" x="1198563" y="4724400"/>
          <p14:tracePt t="7313" x="1216025" y="4664075"/>
          <p14:tracePt t="7319" x="1243013" y="4616450"/>
          <p14:tracePt t="7329" x="1268413" y="4581525"/>
          <p14:tracePt t="7337" x="1303338" y="4559300"/>
          <p14:tracePt t="7345" x="1373188" y="4533900"/>
          <p14:tracePt t="7353" x="1441450" y="4522788"/>
          <p14:tracePt t="7361" x="1524000" y="4514850"/>
          <p14:tracePt t="7369" x="1606550" y="4514850"/>
          <p14:tracePt t="7377" x="1717675" y="4518025"/>
          <p14:tracePt t="7385" x="1868488" y="4545013"/>
          <p14:tracePt t="7392" x="2043113" y="4575175"/>
          <p14:tracePt t="7401" x="2224088" y="4611688"/>
          <p14:tracePt t="7409" x="2417763" y="4660900"/>
          <p14:tracePt t="7416" x="2620963" y="4732338"/>
          <p14:tracePt t="7425" x="2822575" y="4810125"/>
          <p14:tracePt t="7432" x="2998788" y="4889500"/>
          <p14:tracePt t="7441" x="3175000" y="4978400"/>
          <p14:tracePt t="7449" x="3321050" y="5049838"/>
          <p14:tracePt t="7457" x="3454400" y="5121275"/>
          <p14:tracePt t="7465" x="3559175" y="5184775"/>
          <p14:tracePt t="7473" x="3638550" y="5245100"/>
          <p14:tracePt t="7483" x="3687763" y="5278438"/>
          <p14:tracePt t="7488" x="3716338" y="5319713"/>
          <p14:tracePt t="7499" x="3729038" y="5353050"/>
          <p14:tracePt t="7505" x="3729038" y="5375275"/>
          <p14:tracePt t="7513" x="3729038" y="5405438"/>
          <p14:tracePt t="7521" x="3724275" y="5432425"/>
          <p14:tracePt t="7529" x="3721100" y="5454650"/>
          <p14:tracePt t="7537" x="3721100" y="5480050"/>
          <p14:tracePt t="7544" x="3716338" y="5495925"/>
          <p14:tracePt t="7553" x="3716338" y="5510213"/>
          <p14:tracePt t="7561" x="3716338" y="5513388"/>
          <p14:tracePt t="7569" x="3713163" y="5521325"/>
          <p14:tracePt t="7577" x="3713163" y="5526088"/>
          <p14:tracePt t="7585" x="3713163" y="5529263"/>
          <p14:tracePt t="7627" x="3713163" y="5532438"/>
          <p14:tracePt t="7635" x="3713163" y="5537200"/>
          <p14:tracePt t="7643" x="3713163" y="5543550"/>
          <p14:tracePt t="7651" x="3709988" y="5548313"/>
          <p14:tracePt t="7666" x="3705225" y="5548313"/>
          <p14:tracePt t="7675" x="3705225" y="5551488"/>
          <p14:tracePt t="7731" x="3702050" y="5551488"/>
          <p14:tracePt t="7747" x="3698875" y="5551488"/>
          <p14:tracePt t="7763" x="3694113" y="5551488"/>
          <p14:tracePt t="7772" x="3694113" y="5548313"/>
          <p14:tracePt t="8069" x="3694113" y="5543550"/>
          <p14:tracePt t="8157" x="3694113" y="5548313"/>
          <p14:tracePt t="10059" x="3690938" y="5548313"/>
          <p14:tracePt t="10067" x="3687763" y="5543550"/>
          <p14:tracePt t="10083" x="3683000" y="5540375"/>
          <p14:tracePt t="10093" x="3676650" y="5540375"/>
          <p14:tracePt t="10099" x="3676650" y="5537200"/>
          <p14:tracePt t="10109" x="3671888" y="5532438"/>
          <p14:tracePt t="10115" x="3668713" y="5532438"/>
          <p14:tracePt t="10123" x="3663950" y="5529263"/>
          <p14:tracePt t="10131" x="3660775" y="5529263"/>
          <p14:tracePt t="10138" x="3657600" y="5526088"/>
          <p14:tracePt t="10147" x="3652838" y="5521325"/>
          <p14:tracePt t="10155" x="3649663" y="5518150"/>
          <p14:tracePt t="10163" x="3649663" y="5510213"/>
          <p14:tracePt t="10171" x="3638550" y="5507038"/>
          <p14:tracePt t="10181" x="3635375" y="5499100"/>
          <p14:tracePt t="10187" x="3627438" y="5491163"/>
          <p14:tracePt t="10195" x="3619500" y="5484813"/>
          <p14:tracePt t="10205" x="3608388" y="5473700"/>
          <p14:tracePt t="10213" x="3597275" y="5468938"/>
          <p14:tracePt t="10222" x="3586163" y="5465763"/>
          <p14:tracePt t="10229" x="3578225" y="5461000"/>
          <p14:tracePt t="10237" x="3571875" y="5457825"/>
          <p14:tracePt t="10245" x="3571875" y="5454650"/>
          <p14:tracePt t="10253" x="3567113" y="5454650"/>
          <p14:tracePt t="10261" x="3559175" y="5449888"/>
          <p14:tracePt t="10269" x="3556000" y="5449888"/>
          <p14:tracePt t="10277" x="3552825" y="5449888"/>
          <p14:tracePt t="10285" x="3544888" y="5449888"/>
          <p14:tracePt t="10293" x="3541713" y="5449888"/>
          <p14:tracePt t="10309" x="3536950" y="5449888"/>
          <p14:tracePt t="10317" x="3530600" y="5449888"/>
          <p14:tracePt t="10325" x="3525838" y="5446713"/>
          <p14:tracePt t="10341" x="3522663" y="5443538"/>
          <p14:tracePt t="10349" x="3519488" y="5443538"/>
          <p14:tracePt t="10365" x="3519488" y="5438775"/>
          <p14:tracePt t="10389" x="3519488" y="5435600"/>
          <p14:tracePt t="10397" x="3519488" y="5427663"/>
          <p14:tracePt t="10405" x="3536950" y="5405438"/>
          <p14:tracePt t="10413" x="3563938" y="5375275"/>
          <p14:tracePt t="10421" x="3627438" y="5334000"/>
          <p14:tracePt t="10429" x="3713163" y="5278438"/>
          <p14:tracePt t="10437" x="3817938" y="5203825"/>
          <p14:tracePt t="10445" x="3994150" y="5124450"/>
          <p14:tracePt t="10453" x="4170363" y="5046663"/>
          <p14:tracePt t="10461" x="4327525" y="4983163"/>
          <p14:tracePt t="10469" x="4468813" y="4926013"/>
          <p14:tracePt t="10477" x="4567238" y="4881563"/>
          <p14:tracePt t="10485" x="4630738" y="4851400"/>
          <p14:tracePt t="10495" x="4678363" y="4821238"/>
          <p14:tracePt t="10503" x="4713288" y="4802188"/>
          <p14:tracePt t="10509" x="4732338" y="4787900"/>
          <p14:tracePt t="10519" x="4757738" y="4779963"/>
          <p14:tracePt t="10527" x="4760913" y="4776788"/>
          <p14:tracePt t="10535" x="4760913" y="4773613"/>
          <p14:tracePt t="10631" x="4724400" y="4760913"/>
          <p14:tracePt t="10638" x="4678363" y="4757738"/>
          <p14:tracePt t="10647" x="4667250" y="4749800"/>
          <p14:tracePt t="10655" x="4667250" y="4743450"/>
          <p14:tracePt t="10663" x="4678363" y="4727575"/>
          <p14:tracePt t="10671" x="4713288" y="4705350"/>
          <p14:tracePt t="10678" x="4784725" y="4668838"/>
          <p14:tracePt t="10687" x="4903788" y="4600575"/>
          <p14:tracePt t="10695" x="5060950" y="4533900"/>
          <p14:tracePt t="10703" x="5248275" y="4465638"/>
          <p14:tracePt t="10711" x="5476875" y="4402138"/>
          <p14:tracePt t="10719" x="5734050" y="4327525"/>
          <p14:tracePt t="10727" x="6003925" y="4264025"/>
          <p14:tracePt t="10735" x="6292850" y="4184650"/>
          <p14:tracePt t="10743" x="6550025" y="4121150"/>
          <p14:tracePt t="10751" x="6819900" y="4054475"/>
          <p14:tracePt t="10759" x="7064375" y="3994150"/>
          <p14:tracePt t="10767" x="7273925" y="3952875"/>
          <p14:tracePt t="10775" x="7448550" y="3922713"/>
          <p14:tracePt t="10785" x="7550150" y="3911600"/>
          <p14:tracePt t="10792" x="7610475" y="3903663"/>
          <p14:tracePt t="10801" x="7640638" y="3900488"/>
          <p14:tracePt t="10809" x="7658100" y="3892550"/>
          <p14:tracePt t="10817" x="7662863" y="3892550"/>
          <p14:tracePt t="10937" x="7635875" y="3892550"/>
          <p14:tracePt t="10945" x="7599363" y="3875088"/>
          <p14:tracePt t="10953" x="7588250" y="3870325"/>
          <p14:tracePt t="10969" x="7599363" y="3867150"/>
          <p14:tracePt t="10979" x="7640638" y="3867150"/>
          <p14:tracePt t="10985" x="7737475" y="3851275"/>
          <p14:tracePt t="10993" x="7886700" y="3851275"/>
          <p14:tracePt t="11001" x="8115300" y="3851275"/>
          <p14:tracePt t="11009" x="8374063" y="3851275"/>
          <p14:tracePt t="11017" x="8636000" y="3851275"/>
          <p14:tracePt t="11025" x="8894763" y="3844925"/>
          <p14:tracePt t="11033" x="9201150" y="3833813"/>
          <p14:tracePt t="11041" x="9463088" y="3811588"/>
          <p14:tracePt t="11049" x="9694863" y="3798888"/>
          <p14:tracePt t="11057" x="9867900" y="3792538"/>
          <p14:tracePt t="11065" x="9950450" y="3795713"/>
          <p14:tracePt t="11073" x="9994900" y="3795713"/>
          <p14:tracePt t="11083" x="10002838" y="3798888"/>
          <p14:tracePt t="11091" x="10002838" y="3803650"/>
          <p14:tracePt t="11097" x="9990138" y="3806825"/>
          <p14:tracePt t="11107" x="9979025" y="3817938"/>
          <p14:tracePt t="11115" x="9961563" y="3825875"/>
          <p14:tracePt t="11123" x="9945688" y="3833813"/>
          <p14:tracePt t="11131" x="9934575" y="3836988"/>
          <p14:tracePt t="11139" x="9923463" y="3848100"/>
          <p14:tracePt t="11147" x="9915525" y="3851275"/>
          <p14:tracePt t="11155" x="9912350" y="3856038"/>
          <p14:tracePt t="11171" x="9915525" y="3859213"/>
          <p14:tracePt t="11179" x="9920288" y="3867150"/>
          <p14:tracePt t="11188" x="9942513" y="3875088"/>
          <p14:tracePt t="11197" x="9961563" y="3881438"/>
          <p14:tracePt t="11207" x="9990138" y="3881438"/>
          <p14:tracePt t="11215" x="10017125" y="3886200"/>
          <p14:tracePt t="11223" x="10031413" y="3886200"/>
          <p14:tracePt t="11231" x="10039350" y="3889375"/>
          <p14:tracePt t="11239" x="10044113" y="3889375"/>
          <p14:tracePt t="11247" x="10044113" y="3892550"/>
          <p14:tracePt t="11263" x="10044113" y="3897313"/>
          <p14:tracePt t="11271" x="10039350" y="3900488"/>
          <p14:tracePt t="11279" x="10028238" y="3908425"/>
          <p14:tracePt t="11287" x="10017125" y="3916363"/>
          <p14:tracePt t="11295" x="9998075" y="3927475"/>
          <p14:tracePt t="11303" x="9956800" y="3941763"/>
          <p14:tracePt t="11311" x="9926638" y="3960813"/>
          <p14:tracePt t="11322" x="9879013" y="3975100"/>
          <p14:tracePt t="11327" x="9818688" y="3994150"/>
          <p14:tracePt t="11335" x="9747250" y="4013200"/>
          <p14:tracePt t="11343" x="9661525" y="4035425"/>
          <p14:tracePt t="11351" x="9586913" y="4038600"/>
          <p14:tracePt t="11359" x="9493250" y="4046538"/>
          <p14:tracePt t="11367" x="9410700" y="4046538"/>
          <p14:tracePt t="11375" x="9320213" y="4043363"/>
          <p14:tracePt t="11383" x="9231313" y="4024313"/>
          <p14:tracePt t="11393" x="9148763" y="3997325"/>
          <p14:tracePt t="11401" x="9055100" y="3960813"/>
          <p14:tracePt t="11409" x="8969375" y="3916363"/>
          <p14:tracePt t="11417" x="8837613" y="3856038"/>
          <p14:tracePt t="11425" x="8702675" y="3773488"/>
          <p14:tracePt t="11433" x="8580438" y="3694113"/>
          <p14:tracePt t="11441" x="8407400" y="3619500"/>
          <p14:tracePt t="11449" x="8253413" y="3525838"/>
          <p14:tracePt t="11457" x="8104188" y="3429000"/>
          <p14:tracePt t="11465" x="7977188" y="3332163"/>
          <p14:tracePt t="11473" x="7861300" y="3222625"/>
          <p14:tracePt t="11481" x="7789863" y="3128963"/>
          <p14:tracePt t="11489" x="7726363" y="3024188"/>
          <p14:tracePt t="11497" x="7693025" y="2941638"/>
          <p14:tracePt t="11505" x="7681913" y="2867025"/>
          <p14:tracePt t="11513" x="7681913" y="2784475"/>
          <p14:tracePt t="11521" x="7688263" y="2717800"/>
          <p14:tracePt t="11529" x="7726363" y="2646363"/>
          <p14:tracePt t="11537" x="7770813" y="2582863"/>
          <p14:tracePt t="11545" x="7839075" y="2516188"/>
          <p14:tracePt t="11554" x="7921625" y="2447925"/>
          <p14:tracePt t="11561" x="8026400" y="2381250"/>
          <p14:tracePt t="11569" x="8175625" y="2298700"/>
          <p14:tracePt t="11577" x="8335963" y="2224088"/>
          <p14:tracePt t="11585" x="8512175" y="2144713"/>
          <p14:tracePt t="11593" x="8685213" y="2078038"/>
          <p14:tracePt t="11601" x="8878888" y="2028825"/>
          <p14:tracePt t="11609" x="9058275" y="1990725"/>
          <p14:tracePt t="11617" x="9264650" y="1962150"/>
          <p14:tracePt t="11625" x="9466263" y="1954213"/>
          <p14:tracePt t="11633" x="9620250" y="1954213"/>
          <p14:tracePt t="11642" x="9785350" y="1954213"/>
          <p14:tracePt t="11649" x="9909175" y="1954213"/>
          <p14:tracePt t="11658" x="10031413" y="1954213"/>
          <p14:tracePt t="11665" x="10107613" y="1954213"/>
          <p14:tracePt t="11673" x="10188575" y="1954213"/>
          <p14:tracePt t="11681" x="10240963" y="1962150"/>
          <p14:tracePt t="11691" x="10275888" y="1973263"/>
          <p14:tracePt t="11699" x="10306050" y="1984375"/>
          <p14:tracePt t="11707" x="10339388" y="1995488"/>
          <p14:tracePt t="11715" x="10380663" y="2009775"/>
          <p14:tracePt t="11723" x="10414000" y="2028825"/>
          <p14:tracePt t="11731" x="10425113" y="2039938"/>
          <p14:tracePt t="11738" x="10433050" y="2051050"/>
          <p14:tracePt t="11747" x="10433050" y="2070100"/>
          <p14:tracePt t="11755" x="10417175" y="2089150"/>
          <p14:tracePt t="11763" x="10402888" y="2108200"/>
          <p14:tracePt t="11771" x="10383838" y="2122488"/>
          <p14:tracePt t="11779" x="10358438" y="2133600"/>
          <p14:tracePt t="11787" x="10347325" y="2149475"/>
          <p14:tracePt t="11795" x="10334625" y="2152650"/>
          <p14:tracePt t="11803" x="10323513" y="2160588"/>
          <p14:tracePt t="11927" x="10320338" y="2163763"/>
          <p14:tracePt t="11935" x="10312400" y="2166938"/>
          <p14:tracePt t="11943" x="10275888" y="2174875"/>
          <p14:tracePt t="11951" x="10240963" y="2197100"/>
          <p14:tracePt t="11961" x="10215563" y="2219325"/>
          <p14:tracePt t="11970" x="10207625" y="2230438"/>
          <p14:tracePt t="11977" x="10207625" y="2249488"/>
          <p14:tracePt t="11986" x="10218738" y="2260600"/>
          <p14:tracePt t="11993" x="10256838" y="2282825"/>
          <p14:tracePt t="12001" x="10290175" y="2309813"/>
          <p14:tracePt t="12009" x="10342563" y="2339975"/>
          <p14:tracePt t="12022" x="10383838" y="2370138"/>
          <p14:tracePt t="12025" x="10439400" y="2392363"/>
          <p14:tracePt t="12033" x="10496550" y="2417763"/>
          <p14:tracePt t="12041" x="10541000" y="2428875"/>
          <p14:tracePt t="12049" x="10596563" y="2452688"/>
          <p14:tracePt t="12057" x="10642600" y="2463800"/>
          <p14:tracePt t="12064" x="10698163" y="2481263"/>
          <p14:tracePt t="12073" x="10742613" y="2508250"/>
          <p14:tracePt t="12081" x="10799763" y="2519363"/>
          <p14:tracePt t="12088" x="10844213" y="2533650"/>
          <p14:tracePt t="12097" x="10899775" y="2552700"/>
          <p14:tracePt t="12105" x="10934700" y="2571750"/>
          <p14:tracePt t="12113" x="10971213" y="2586038"/>
          <p14:tracePt t="12121" x="10998200" y="2601913"/>
          <p14:tracePt t="12129" x="11017250" y="2613025"/>
          <p14:tracePt t="12137" x="11023600" y="2620963"/>
          <p14:tracePt t="12145" x="11042650" y="2635250"/>
          <p14:tracePt t="12153" x="11058525" y="2646363"/>
          <p14:tracePt t="12161" x="11069638" y="2657475"/>
          <p14:tracePt t="12169" x="11083925" y="2668588"/>
          <p14:tracePt t="12177" x="11091863" y="2679700"/>
          <p14:tracePt t="12185" x="11095038" y="2695575"/>
          <p14:tracePt t="12193" x="11098213" y="2717800"/>
          <p14:tracePt t="12201" x="11102975" y="2732088"/>
          <p14:tracePt t="12209" x="11102975" y="2747963"/>
          <p14:tracePt t="12217" x="11102975" y="2762250"/>
          <p14:tracePt t="12225" x="11102975" y="2784475"/>
          <p14:tracePt t="12233" x="11102975" y="2811463"/>
          <p14:tracePt t="12241" x="11087100" y="2836863"/>
          <p14:tracePt t="12251" x="11058525" y="2871788"/>
          <p14:tracePt t="12259" x="11031538" y="2905125"/>
          <p14:tracePt t="12267" x="11001375" y="2938463"/>
          <p14:tracePt t="12275" x="10960100" y="2979738"/>
          <p14:tracePt t="12283" x="10923588" y="3017838"/>
          <p14:tracePt t="12295" x="10888663" y="3059113"/>
          <p14:tracePt t="12303" x="10847388" y="3095625"/>
          <p14:tracePt t="12311" x="10791825" y="3136900"/>
          <p14:tracePt t="12319" x="10742613" y="3175000"/>
          <p14:tracePt t="12331" x="10694988" y="3205163"/>
          <p14:tracePt t="12338" x="10637838" y="3233738"/>
          <p14:tracePt t="12347" x="10590213" y="3263900"/>
          <p14:tracePt t="12355" x="10533063" y="3302000"/>
          <p14:tracePt t="12363" x="10469563" y="3338513"/>
          <p14:tracePt t="12372" x="10399713" y="3387725"/>
          <p14:tracePt t="12379" x="10298113" y="3432175"/>
          <p14:tracePt t="12387" x="10229850" y="3462338"/>
          <p14:tracePt t="12395" x="10140950" y="3500438"/>
          <p14:tracePt t="12403" x="10058400" y="3525838"/>
          <p14:tracePt t="12411" x="9964738" y="3552825"/>
          <p14:tracePt t="12419" x="9874250" y="3575050"/>
          <p14:tracePt t="12427" x="9785350" y="3594100"/>
          <p14:tracePt t="12435" x="9675813" y="3600450"/>
          <p14:tracePt t="12443" x="9559925" y="3619500"/>
          <p14:tracePt t="12451" x="9421813" y="3619500"/>
          <p14:tracePt t="12459" x="9328150" y="3619500"/>
          <p14:tracePt t="12467" x="9223375" y="3619500"/>
          <p14:tracePt t="12475" x="9126538" y="3616325"/>
          <p14:tracePt t="12483" x="9032875" y="3616325"/>
          <p14:tracePt t="12491" x="8950325" y="3608388"/>
          <p14:tracePt t="12499" x="8875713" y="3608388"/>
          <p14:tracePt t="12507" x="8807450" y="3608388"/>
          <p14:tracePt t="12515" x="8763000" y="3600450"/>
          <p14:tracePt t="12523" x="8724900" y="3597275"/>
          <p14:tracePt t="12531" x="8696325" y="3597275"/>
          <p14:tracePt t="12541" x="8655050" y="3594100"/>
          <p14:tracePt t="12549" x="8624888" y="3594100"/>
          <p14:tracePt t="12557" x="8594725" y="3586163"/>
          <p14:tracePt t="12565" x="8553450" y="3575050"/>
          <p14:tracePt t="12573" x="8531225" y="3575050"/>
          <p14:tracePt t="12581" x="8504238" y="3571875"/>
          <p14:tracePt t="12589" x="8482013" y="3571875"/>
          <p14:tracePt t="12597" x="8467725" y="3567113"/>
          <p14:tracePt t="12605" x="8448675" y="3567113"/>
          <p14:tracePt t="12613" x="8437563" y="3563938"/>
          <p14:tracePt t="12621" x="8426450" y="3563938"/>
          <p14:tracePt t="12629" x="8418513" y="3560763"/>
          <p14:tracePt t="12637" x="8404225" y="3552825"/>
          <p14:tracePt t="12645" x="8388350" y="3548063"/>
          <p14:tracePt t="12653" x="8374063" y="3544888"/>
          <p14:tracePt t="12661" x="8362950" y="3541713"/>
          <p14:tracePt t="12669" x="8351838" y="3536950"/>
          <p14:tracePt t="12678" x="8335963" y="3530600"/>
          <p14:tracePt t="12685" x="8324850" y="3525838"/>
          <p14:tracePt t="12693" x="8313738" y="3514725"/>
          <p14:tracePt t="12701" x="8294688" y="3508375"/>
          <p14:tracePt t="12709" x="8288338" y="3500438"/>
          <p14:tracePt t="12717" x="8272463" y="3484563"/>
          <p14:tracePt t="12725" x="8261350" y="3473450"/>
          <p14:tracePt t="12733" x="8247063" y="3455988"/>
          <p14:tracePt t="12741" x="8231188" y="3429000"/>
          <p14:tracePt t="12749" x="8208963" y="3402013"/>
          <p14:tracePt t="12758" x="8194675" y="3379788"/>
          <p14:tracePt t="12765" x="8172450" y="3346450"/>
          <p14:tracePt t="12773" x="8156575" y="3313113"/>
          <p14:tracePt t="12781" x="8137525" y="3275013"/>
          <p14:tracePt t="12789" x="8123238" y="3233738"/>
          <p14:tracePt t="12797" x="8096250" y="3178175"/>
          <p14:tracePt t="12805" x="8085138" y="3133725"/>
          <p14:tracePt t="12813" x="8074025" y="3081338"/>
          <p14:tracePt t="12823" x="8066088" y="3017838"/>
          <p14:tracePt t="12831" x="8062913" y="2957513"/>
          <p14:tracePt t="12837" x="8062913" y="2882900"/>
          <p14:tracePt t="12847" x="8081963" y="2808288"/>
          <p14:tracePt t="12855" x="8118475" y="2743200"/>
          <p14:tracePt t="12863" x="8159750" y="2673350"/>
          <p14:tracePt t="12871" x="8216900" y="2616200"/>
          <p14:tracePt t="12889" x="8374063" y="2527300"/>
          <p14:tracePt t="12895" x="8456613" y="2500313"/>
          <p14:tracePt t="12903" x="8550275" y="2474913"/>
          <p14:tracePt t="12911" x="8650288" y="2452688"/>
          <p14:tracePt t="12919" x="8801100" y="2425700"/>
          <p14:tracePt t="12927" x="8958263" y="2414588"/>
          <p14:tracePt t="12935" x="9126538" y="2406650"/>
          <p14:tracePt t="12943" x="9297988" y="2411413"/>
          <p14:tracePt t="12951" x="9485313" y="2422525"/>
          <p14:tracePt t="12959" x="9658350" y="2439988"/>
          <p14:tracePt t="12967" x="9867900" y="2489200"/>
          <p14:tracePt t="12975" x="10091738" y="2530475"/>
          <p14:tracePt t="12983" x="10317163" y="2582863"/>
          <p14:tracePt t="12991" x="10544175" y="2632075"/>
          <p14:tracePt t="12999" x="10769600" y="2695575"/>
          <p14:tracePt t="13007" x="10998200" y="2755900"/>
          <p14:tracePt t="13015" x="11207750" y="2808288"/>
          <p14:tracePt t="13023" x="11395075" y="2863850"/>
          <p14:tracePt t="13031" x="11547475" y="2919413"/>
          <p14:tracePt t="13038" x="11664950" y="2968625"/>
          <p14:tracePt t="13047" x="11750675" y="3013075"/>
          <p14:tracePt t="13055" x="11791950" y="3046413"/>
          <p14:tracePt t="13063" x="11814175" y="3087688"/>
          <p14:tracePt t="13071" x="11825288" y="3133725"/>
          <p14:tracePt t="13079" x="11825288" y="3181350"/>
          <p14:tracePt t="13087" x="11825288" y="3249613"/>
          <p14:tracePt t="13095" x="11798300" y="3309938"/>
          <p14:tracePt t="13103" x="11769725" y="3373438"/>
          <p14:tracePt t="13111" x="11731625" y="3432175"/>
          <p14:tracePt t="13119" x="11690350" y="3508375"/>
          <p14:tracePt t="13129" x="11637963" y="3571875"/>
          <p14:tracePt t="13137" x="11599863" y="3627438"/>
          <p14:tracePt t="13145" x="11563350" y="3676650"/>
          <p14:tracePt t="13153" x="11533188" y="3724275"/>
          <p14:tracePt t="13161" x="11510963" y="3759200"/>
          <p14:tracePt t="13169" x="11477625" y="3798888"/>
          <p14:tracePt t="13177" x="11439525" y="3840163"/>
          <p14:tracePt t="13185" x="11406188" y="3878263"/>
          <p14:tracePt t="13193" x="11364913" y="3919538"/>
          <p14:tracePt t="13201" x="11334750" y="3944938"/>
          <p14:tracePt t="13209" x="11301413" y="3975100"/>
          <p14:tracePt t="13217" x="11268075" y="3997325"/>
          <p14:tracePt t="13225" x="11226800" y="4021138"/>
          <p14:tracePt t="13233" x="11191875" y="4038600"/>
          <p14:tracePt t="13241" x="11158538" y="4054475"/>
          <p14:tracePt t="13249" x="11106150" y="4073525"/>
          <p14:tracePt t="13257" x="11058525" y="4084638"/>
          <p14:tracePt t="13267" x="10998200" y="4084638"/>
          <p14:tracePt t="13273" x="10926763" y="4090988"/>
          <p14:tracePt t="13282" x="10852150" y="4087813"/>
          <p14:tracePt t="13289" x="10769600" y="4090988"/>
          <p14:tracePt t="13297" x="10694988" y="4090988"/>
          <p14:tracePt t="13305" x="10604500" y="4090988"/>
          <p14:tracePt t="13313" x="10507663" y="4098925"/>
          <p14:tracePt t="13322" x="10433050" y="4102100"/>
          <p14:tracePt t="13329" x="10350500" y="4102100"/>
          <p14:tracePt t="13337" x="10275888" y="4102100"/>
          <p14:tracePt t="13346" x="10193338" y="4102100"/>
          <p14:tracePt t="13353" x="10118725" y="4110038"/>
          <p14:tracePt t="13361" x="10044113" y="4110038"/>
          <p14:tracePt t="13369" x="9972675" y="4110038"/>
          <p14:tracePt t="13377" x="9898063" y="4110038"/>
          <p14:tracePt t="13385" x="9829800" y="4110038"/>
          <p14:tracePt t="13393" x="9769475" y="4110038"/>
          <p14:tracePt t="13401" x="9717088" y="4110038"/>
          <p14:tracePt t="13411" x="9664700" y="4110038"/>
          <p14:tracePt t="13419" x="9628188" y="4110038"/>
          <p14:tracePt t="13427" x="9594850" y="4106863"/>
          <p14:tracePt t="13435" x="9564688" y="4102100"/>
          <p14:tracePt t="13443" x="9534525" y="4098925"/>
          <p14:tracePt t="13451" x="9493250" y="4090988"/>
          <p14:tracePt t="13459" x="9463088" y="4079875"/>
          <p14:tracePt t="13467" x="9437688" y="4076700"/>
          <p14:tracePt t="13475" x="9413875" y="4073525"/>
          <p14:tracePt t="13483" x="9372600" y="4062413"/>
          <p14:tracePt t="13491" x="9344025" y="4054475"/>
          <p14:tracePt t="13499" x="9309100" y="4049713"/>
          <p14:tracePt t="13507" x="9272588" y="4043363"/>
          <p14:tracePt t="13515" x="9234488" y="4038600"/>
          <p14:tracePt t="13523" x="9201150" y="4035425"/>
          <p14:tracePt t="13532" x="9163050" y="4027488"/>
          <p14:tracePt t="13538" x="9129713" y="4016375"/>
          <p14:tracePt t="13547" x="9099550" y="4016375"/>
          <p14:tracePt t="13555" x="9069388" y="4013200"/>
          <p14:tracePt t="13563" x="9028113" y="4005263"/>
          <p14:tracePt t="13571" x="9005888" y="4002088"/>
          <p14:tracePt t="13579" x="8988425" y="4002088"/>
          <p14:tracePt t="13587" x="8964613" y="3997325"/>
          <p14:tracePt t="13601" x="8950325" y="3997325"/>
          <p14:tracePt t="13607" x="8897938" y="3997325"/>
          <p14:tracePt t="13615" x="8878888" y="3997325"/>
          <p14:tracePt t="13623" x="8864600" y="3997325"/>
          <p14:tracePt t="13631" x="8845550" y="3997325"/>
          <p14:tracePt t="13638" x="8823325" y="3997325"/>
          <p14:tracePt t="13649" x="8804275" y="4002088"/>
          <p14:tracePt t="13657" x="8789988" y="4005263"/>
          <p14:tracePt t="13663" x="8770938" y="4005263"/>
          <p14:tracePt t="13671" x="8755063" y="4010025"/>
          <p14:tracePt t="13679" x="8740775" y="4013200"/>
          <p14:tracePt t="13687" x="8729663" y="4013200"/>
          <p14:tracePt t="13695" x="8718550" y="4021138"/>
          <p14:tracePt t="13704" x="8699500" y="4021138"/>
          <p14:tracePt t="13711" x="8688388" y="4021138"/>
          <p14:tracePt t="13719" x="8677275" y="4024313"/>
          <p14:tracePt t="13729" x="8666163" y="4024313"/>
          <p14:tracePt t="13737" x="8658225" y="4024313"/>
          <p14:tracePt t="13745" x="8655050" y="4024313"/>
          <p14:tracePt t="13753" x="8650288" y="4024313"/>
          <p14:tracePt t="13762" x="8647113" y="4027488"/>
          <p14:tracePt t="13785" x="8655050" y="4027488"/>
          <p14:tracePt t="13793" x="8661400" y="4027488"/>
          <p14:tracePt t="13801" x="8666163" y="4024313"/>
          <p14:tracePt t="13979" x="8666163" y="4021138"/>
          <p14:tracePt t="13985" x="8661400" y="4005263"/>
          <p14:tracePt t="13993" x="8658225" y="3986213"/>
          <p14:tracePt t="14001" x="8647113" y="3968750"/>
          <p14:tracePt t="14009" x="8636000" y="3956050"/>
          <p14:tracePt t="14020" x="8613775" y="3933825"/>
          <p14:tracePt t="14027" x="8597900" y="3916363"/>
          <p14:tracePt t="14035" x="8580438" y="3897313"/>
          <p14:tracePt t="14043" x="8553450" y="3875088"/>
          <p14:tracePt t="14051" x="8515350" y="3840163"/>
          <p14:tracePt t="14059" x="8482013" y="3811588"/>
          <p14:tracePt t="14067" x="8451850" y="3770313"/>
          <p14:tracePt t="14075" x="8415338" y="3713163"/>
          <p14:tracePt t="14084" x="8385175" y="3646488"/>
          <p14:tracePt t="14091" x="8358188" y="3567113"/>
          <p14:tracePt t="14099" x="8335963" y="3462338"/>
          <p14:tracePt t="14107" x="8321675" y="3362325"/>
          <p14:tracePt t="14115" x="8313738" y="3205163"/>
          <p14:tracePt t="14123" x="8313738" y="3070225"/>
          <p14:tracePt t="14131" x="8313738" y="2946400"/>
          <p14:tracePt t="14138" x="8316913" y="2847975"/>
          <p14:tracePt t="14147" x="8321675" y="2767013"/>
          <p14:tracePt t="14155" x="8335963" y="2698750"/>
          <p14:tracePt t="14163" x="8340725" y="2646363"/>
          <p14:tracePt t="14171" x="8351838" y="2613025"/>
          <p14:tracePt t="14179" x="8358188" y="2601913"/>
          <p14:tracePt t="14187" x="8362950" y="2593975"/>
          <p14:tracePt t="14195" x="8366125" y="2590800"/>
          <p14:tracePt t="14211" x="8369300" y="2590800"/>
          <p14:tracePt t="14227" x="8374063" y="2590800"/>
          <p14:tracePt t="14235" x="8382000" y="2590800"/>
          <p14:tracePt t="14243" x="8393113" y="2598738"/>
          <p14:tracePt t="14251" x="8410575" y="2605088"/>
          <p14:tracePt t="14259" x="8445500" y="2624138"/>
          <p14:tracePt t="14267" x="8493125" y="2654300"/>
          <p14:tracePt t="14275" x="8545513" y="2676525"/>
          <p14:tracePt t="14283" x="8609013" y="2703513"/>
          <p14:tracePt t="14291" x="8669338" y="2720975"/>
          <p14:tracePt t="14299" x="8724900" y="2740025"/>
          <p14:tracePt t="14309" x="8778875" y="2755900"/>
          <p14:tracePt t="14317" x="8812213" y="2773363"/>
          <p14:tracePt t="14325" x="8837613" y="2784475"/>
          <p14:tracePt t="14333" x="8856663" y="2792413"/>
          <p14:tracePt t="14341" x="8875713" y="2811463"/>
          <p14:tracePt t="14349" x="8890000" y="2833688"/>
          <p14:tracePt t="14357" x="8912225" y="2852738"/>
          <p14:tracePt t="14365" x="8920163" y="2886075"/>
          <p14:tracePt t="14373" x="8939213" y="2924175"/>
          <p14:tracePt t="14381" x="8942388" y="2957513"/>
          <p14:tracePt t="14389" x="8953500" y="2994025"/>
          <p14:tracePt t="14397" x="8964613" y="3021013"/>
          <p14:tracePt t="14405" x="8975725" y="3054350"/>
          <p14:tracePt t="14413" x="8988425" y="3081338"/>
          <p14:tracePt t="14422" x="8988425" y="3095625"/>
          <p14:tracePt t="14429" x="8988425" y="3117850"/>
          <p14:tracePt t="14437" x="8988425" y="3140075"/>
          <p14:tracePt t="14445" x="8988425" y="3170238"/>
          <p14:tracePt t="14453" x="8983663" y="3205163"/>
          <p14:tracePt t="14461" x="8980488" y="3241675"/>
          <p14:tracePt t="14469" x="8961438" y="3275013"/>
          <p14:tracePt t="14477" x="8947150" y="3309938"/>
          <p14:tracePt t="14485" x="8923338" y="3349625"/>
          <p14:tracePt t="14493" x="8905875" y="3384550"/>
          <p14:tracePt t="14501" x="8878888" y="3417888"/>
          <p14:tracePt t="14509" x="8848725" y="3459163"/>
          <p14:tracePt t="14519" x="8818563" y="3484563"/>
          <p14:tracePt t="14525" x="8793163" y="3519488"/>
          <p14:tracePt t="14533" x="8766175" y="3541713"/>
          <p14:tracePt t="14541" x="8724900" y="3571875"/>
          <p14:tracePt t="14549" x="8691563" y="3586163"/>
          <p14:tracePt t="14557" x="8658225" y="3605213"/>
          <p14:tracePt t="14565" x="8616950" y="3616325"/>
          <p14:tracePt t="14573" x="8580438" y="3627438"/>
          <p14:tracePt t="14581" x="8534400" y="3627438"/>
          <p14:tracePt t="14592" x="8497888" y="3627438"/>
          <p14:tracePt t="14599" x="8459788" y="3627438"/>
          <p14:tracePt t="14607" x="8426450" y="3627438"/>
          <p14:tracePt t="14615" x="8404225" y="3624263"/>
          <p14:tracePt t="14623" x="8369300" y="3616325"/>
          <p14:tracePt t="14632" x="8355013" y="3608388"/>
          <p14:tracePt t="14638" x="8335963" y="3600450"/>
          <p14:tracePt t="14647" x="8316913" y="3594100"/>
          <p14:tracePt t="14655" x="8302625" y="3582988"/>
          <p14:tracePt t="14663" x="8294688" y="3571875"/>
          <p14:tracePt t="14671" x="8283575" y="3556000"/>
          <p14:tracePt t="14679" x="8277225" y="3544888"/>
          <p14:tracePt t="14687" x="8261350" y="3522663"/>
          <p14:tracePt t="14695" x="8250238" y="3495675"/>
          <p14:tracePt t="14703" x="8239125" y="3462338"/>
          <p14:tracePt t="14711" x="8224838" y="3429000"/>
          <p14:tracePt t="14719" x="8216900" y="3398838"/>
          <p14:tracePt t="14727" x="8205788" y="3349625"/>
          <p14:tracePt t="14736" x="8201025" y="3305175"/>
          <p14:tracePt t="14743" x="8201025" y="3260725"/>
          <p14:tracePt t="14751" x="8201025" y="3208338"/>
          <p14:tracePt t="14759" x="8201025" y="3148013"/>
          <p14:tracePt t="14767" x="8201025" y="3095625"/>
          <p14:tracePt t="14775" x="8201025" y="3051175"/>
          <p14:tracePt t="14783" x="8201025" y="3006725"/>
          <p14:tracePt t="14791" x="8208963" y="2954338"/>
          <p14:tracePt t="14799" x="8220075" y="2905125"/>
          <p14:tracePt t="14807" x="8231188" y="2860675"/>
          <p14:tracePt t="14815" x="8247063" y="2819400"/>
          <p14:tracePt t="14823" x="8264525" y="2792413"/>
          <p14:tracePt t="14831" x="8280400" y="2773363"/>
          <p14:tracePt t="14838" x="8299450" y="2759075"/>
          <p14:tracePt t="14847" x="8324850" y="2743200"/>
          <p14:tracePt t="14857" x="8351838" y="2732088"/>
          <p14:tracePt t="14863" x="8382000" y="2720975"/>
          <p14:tracePt t="14871" x="8415338" y="2709863"/>
          <p14:tracePt t="14881" x="8451850" y="2709863"/>
          <p14:tracePt t="14889" x="8489950" y="2706688"/>
          <p14:tracePt t="14895" x="8520113" y="2706688"/>
          <p14:tracePt t="14905" x="8553450" y="2706688"/>
          <p14:tracePt t="14913" x="8605838" y="2714625"/>
          <p14:tracePt t="14922" x="8650288" y="2717800"/>
          <p14:tracePt t="14929" x="8702675" y="2725738"/>
          <p14:tracePt t="14938" x="8751888" y="2732088"/>
          <p14:tracePt t="14945" x="8796338" y="2743200"/>
          <p14:tracePt t="14954" x="8837613" y="2755900"/>
          <p14:tracePt t="14961" x="8870950" y="2770188"/>
          <p14:tracePt t="14969" x="8894763" y="2781300"/>
          <p14:tracePt t="14977" x="8920163" y="2795588"/>
          <p14:tracePt t="14985" x="8942388" y="2811463"/>
          <p14:tracePt t="14993" x="8953500" y="2830513"/>
          <p14:tracePt t="15001" x="8975725" y="2863850"/>
          <p14:tracePt t="15023" x="8994775" y="2927350"/>
          <p14:tracePt t="15025" x="9005888" y="2968625"/>
          <p14:tracePt t="15035" x="9010650" y="2998788"/>
          <p14:tracePt t="15041" x="9013825" y="3024188"/>
          <p14:tracePt t="15049" x="9013825" y="3054350"/>
          <p14:tracePt t="15057" x="9013825" y="3092450"/>
          <p14:tracePt t="15065" x="9013825" y="3122613"/>
          <p14:tracePt t="15073" x="9013825" y="3159125"/>
          <p14:tracePt t="15081" x="9013825" y="3205163"/>
          <p14:tracePt t="15089" x="9005888" y="3252788"/>
          <p14:tracePt t="15097" x="9002713" y="3305175"/>
          <p14:tracePt t="15105" x="8994775" y="3349625"/>
          <p14:tracePt t="15113" x="8983663" y="3390900"/>
          <p14:tracePt t="15121" x="8969375" y="3429000"/>
          <p14:tracePt t="15129" x="8950325" y="3462338"/>
          <p14:tracePt t="15137" x="8936038" y="3503613"/>
          <p14:tracePt t="15145" x="8912225" y="3536950"/>
          <p14:tracePt t="15153" x="8894763" y="3563938"/>
          <p14:tracePt t="15161" x="8886825" y="3582988"/>
          <p14:tracePt t="15171" x="8870950" y="3594100"/>
          <p14:tracePt t="15177" x="8859838" y="3605213"/>
          <p14:tracePt t="15185" x="8848725" y="3613150"/>
          <p14:tracePt t="15195" x="8831263" y="3616325"/>
          <p14:tracePt t="15203" x="8815388" y="3619500"/>
          <p14:tracePt t="15211" x="8789988" y="3624263"/>
          <p14:tracePt t="15219" x="8759825" y="3624263"/>
          <p14:tracePt t="15227" x="8724900" y="3624263"/>
          <p14:tracePt t="15235" x="8696325" y="3619500"/>
          <p14:tracePt t="15243" x="8661400" y="3608388"/>
          <p14:tracePt t="15251" x="8632825" y="3600450"/>
          <p14:tracePt t="15259" x="8597900" y="3586163"/>
          <p14:tracePt t="15267" x="8580438" y="3575050"/>
          <p14:tracePt t="15275" x="8561388" y="3567113"/>
          <p14:tracePt t="15283" x="8534400" y="3544888"/>
          <p14:tracePt t="15291" x="8515350" y="3530600"/>
          <p14:tracePt t="15299" x="8497888" y="3514725"/>
          <p14:tracePt t="15307" x="8467725" y="3495675"/>
          <p14:tracePt t="15315" x="8440738" y="3467100"/>
          <p14:tracePt t="15324" x="8418513" y="3440113"/>
          <p14:tracePt t="15331" x="8396288" y="3406775"/>
          <p14:tracePt t="15339" x="8374063" y="3373438"/>
          <p14:tracePt t="15347" x="8358188" y="3332163"/>
          <p14:tracePt t="15355" x="8347075" y="3294063"/>
          <p14:tracePt t="15365" x="8329613" y="3244850"/>
          <p14:tracePt t="15371" x="8316913" y="3216275"/>
          <p14:tracePt t="15379" x="8313738" y="3175000"/>
          <p14:tracePt t="15387" x="8313738" y="3144838"/>
          <p14:tracePt t="15395" x="8313738" y="3106738"/>
          <p14:tracePt t="15403" x="8313738" y="3084513"/>
          <p14:tracePt t="15411" x="8313738" y="3065463"/>
          <p14:tracePt t="15419" x="8321675" y="3040063"/>
          <p14:tracePt t="15427" x="8340725" y="3013075"/>
          <p14:tracePt t="15435" x="8355013" y="2994025"/>
          <p14:tracePt t="15443" x="8374063" y="2968625"/>
          <p14:tracePt t="15451" x="8396288" y="2949575"/>
          <p14:tracePt t="15459" x="8429625" y="2924175"/>
          <p14:tracePt t="15469" x="8462963" y="2901950"/>
          <p14:tracePt t="15477" x="8509000" y="2886075"/>
          <p14:tracePt t="15485" x="8550275" y="2874963"/>
          <p14:tracePt t="15493" x="8594725" y="2855913"/>
          <p14:tracePt t="15501" x="8650288" y="2844800"/>
          <p14:tracePt t="15509" x="8696325" y="2833688"/>
          <p14:tracePt t="15517" x="8759825" y="2819400"/>
          <p14:tracePt t="15525" x="8804275" y="2814638"/>
          <p14:tracePt t="15533" x="8856663" y="2808288"/>
          <p14:tracePt t="15541" x="8901113" y="2808288"/>
          <p14:tracePt t="15549" x="8939213" y="2808288"/>
          <p14:tracePt t="15557" x="8969375" y="2811463"/>
          <p14:tracePt t="15565" x="9002713" y="2814638"/>
          <p14:tracePt t="15573" x="9024938" y="2819400"/>
          <p14:tracePt t="15581" x="9043988" y="2825750"/>
          <p14:tracePt t="15589" x="9063038" y="2833688"/>
          <p14:tracePt t="15597" x="9074150" y="2841625"/>
          <p14:tracePt t="15605" x="9088438" y="2855913"/>
          <p14:tracePt t="15614" x="9107488" y="2874963"/>
          <p14:tracePt t="15621" x="9121775" y="2901950"/>
          <p14:tracePt t="15629" x="9140825" y="2935288"/>
          <p14:tracePt t="15637" x="9159875" y="2982913"/>
          <p14:tracePt t="15645" x="9163050" y="3028950"/>
          <p14:tracePt t="15653" x="9170988" y="3081338"/>
          <p14:tracePt t="15661" x="9170988" y="3125788"/>
          <p14:tracePt t="15669" x="9170988" y="3163888"/>
          <p14:tracePt t="15677" x="9170988" y="3192463"/>
          <p14:tracePt t="15685" x="9167813" y="3233738"/>
          <p14:tracePt t="15693" x="9163050" y="3271838"/>
          <p14:tracePt t="15701" x="9151938" y="3313113"/>
          <p14:tracePt t="15709" x="9140825" y="3349625"/>
          <p14:tracePt t="15720" x="9115425" y="3398838"/>
          <p14:tracePt t="15725" x="9093200" y="3440113"/>
          <p14:tracePt t="15733" x="9069388" y="3473450"/>
          <p14:tracePt t="15741" x="9047163" y="3508375"/>
          <p14:tracePt t="15749" x="9024938" y="3533775"/>
          <p14:tracePt t="15757" x="9005888" y="3560763"/>
          <p14:tracePt t="15768" x="8972550" y="3582988"/>
          <p14:tracePt t="15775" x="8939213" y="3605213"/>
          <p14:tracePt t="15783" x="8905875" y="3616325"/>
          <p14:tracePt t="15791" x="8870950" y="3619500"/>
          <p14:tracePt t="15799" x="8834438" y="3627438"/>
          <p14:tracePt t="15807" x="8789988" y="3627438"/>
          <p14:tracePt t="15815" x="8751888" y="3627438"/>
          <p14:tracePt t="15823" x="8699500" y="3624263"/>
          <p14:tracePt t="15831" x="8666163" y="3616325"/>
          <p14:tracePt t="15839" x="8636000" y="3605213"/>
          <p14:tracePt t="15847" x="8602663" y="3586163"/>
          <p14:tracePt t="15855" x="8567738" y="3571875"/>
          <p14:tracePt t="15863" x="8534400" y="3548063"/>
          <p14:tracePt t="15872" x="8501063" y="3525838"/>
          <p14:tracePt t="15889" x="8426450" y="3467100"/>
          <p14:tracePt t="15895" x="8396288" y="3432175"/>
          <p14:tracePt t="15903" x="8374063" y="3390900"/>
          <p14:tracePt t="15911" x="8343900" y="3343275"/>
          <p14:tracePt t="15919" x="8324850" y="3297238"/>
          <p14:tracePt t="15927" x="8305800" y="3249613"/>
          <p14:tracePt t="15935" x="8302625" y="3197225"/>
          <p14:tracePt t="15943" x="8294688" y="3152775"/>
          <p14:tracePt t="15951" x="8288338" y="3092450"/>
          <p14:tracePt t="15959" x="8288338" y="3032125"/>
          <p14:tracePt t="15970" x="8288338" y="2979738"/>
          <p14:tracePt t="15975" x="8288338" y="2935288"/>
          <p14:tracePt t="15983" x="8291513" y="2886075"/>
          <p14:tracePt t="15991" x="8291513" y="2847975"/>
          <p14:tracePt t="15999" x="8294688" y="2819400"/>
          <p14:tracePt t="16007" x="8305800" y="2792413"/>
          <p14:tracePt t="16015" x="8321675" y="2767013"/>
          <p14:tracePt t="16023" x="8343900" y="2747963"/>
          <p14:tracePt t="16031" x="8369300" y="2725738"/>
          <p14:tracePt t="16039" x="8388350" y="2709863"/>
          <p14:tracePt t="16047" x="8415338" y="2695575"/>
          <p14:tracePt t="16055" x="8440738" y="2679700"/>
          <p14:tracePt t="16065" x="8467725" y="2668588"/>
          <p14:tracePt t="16073" x="8478838" y="2662238"/>
          <p14:tracePt t="16081" x="8497888" y="2651125"/>
          <p14:tracePt t="16089" x="8509000" y="2646363"/>
          <p14:tracePt t="16097" x="8523288" y="2638425"/>
          <p14:tracePt t="16105" x="8531225" y="2635250"/>
          <p14:tracePt t="16113" x="8542338" y="2635250"/>
          <p14:tracePt t="16121" x="8553450" y="2632075"/>
          <p14:tracePt t="16129" x="8561388" y="2632075"/>
          <p14:tracePt t="16137" x="8575675" y="2632075"/>
          <p14:tracePt t="16145" x="8586788" y="2635250"/>
          <p14:tracePt t="16153" x="8597900" y="2643188"/>
          <p14:tracePt t="16161" x="8613775" y="2651125"/>
          <p14:tracePt t="16169" x="8636000" y="2665413"/>
          <p14:tracePt t="16177" x="8655050" y="2679700"/>
          <p14:tracePt t="16185" x="8672513" y="2695575"/>
          <p14:tracePt t="16193" x="8702675" y="2717800"/>
          <p14:tracePt t="16201" x="8729663" y="2732088"/>
          <p14:tracePt t="16209" x="8748713" y="2747963"/>
          <p14:tracePt t="16217" x="8759825" y="2759075"/>
          <p14:tracePt t="16225" x="8770938" y="2770188"/>
          <p14:tracePt t="16233" x="8774113" y="2781300"/>
          <p14:tracePt t="16241" x="8782050" y="2789238"/>
          <p14:tracePt t="16249" x="8782050" y="2800350"/>
          <p14:tracePt t="16259" x="8785225" y="2808288"/>
          <p14:tracePt t="16265" x="8785225" y="2819400"/>
          <p14:tracePt t="16273" x="8789988" y="2836863"/>
          <p14:tracePt t="16281" x="8789988" y="2847975"/>
          <p14:tracePt t="16289" x="8789988" y="2860675"/>
          <p14:tracePt t="16297" x="8789988" y="2874963"/>
          <p14:tracePt t="16305" x="8793163" y="2886075"/>
          <p14:tracePt t="16313" x="8793163" y="2894013"/>
          <p14:tracePt t="16322" x="8793163" y="2905125"/>
          <p14:tracePt t="16329" x="8796338" y="2913063"/>
          <p14:tracePt t="16339" x="8796338" y="2916238"/>
          <p14:tracePt t="16347" x="8796338" y="2919413"/>
          <p14:tracePt t="16355" x="8796338" y="2924175"/>
          <p14:tracePt t="16363" x="8796338" y="2927350"/>
          <p14:tracePt t="16379" x="8801100" y="2935288"/>
          <p14:tracePt t="16387" x="8801100" y="2938463"/>
          <p14:tracePt t="16395" x="8804275" y="2946400"/>
          <p14:tracePt t="16403" x="8812213" y="2954338"/>
          <p14:tracePt t="16411" x="8831263" y="2971800"/>
          <p14:tracePt t="16419" x="8856663" y="3001963"/>
          <p14:tracePt t="16427" x="8894763" y="3028950"/>
          <p14:tracePt t="16435" x="8942388" y="3065463"/>
          <p14:tracePt t="16443" x="8994775" y="3095625"/>
          <p14:tracePt t="16451" x="9066213" y="3136900"/>
          <p14:tracePt t="16459" x="9129713" y="3175000"/>
          <p14:tracePt t="16467" x="9193213" y="3211513"/>
          <p14:tracePt t="16475" x="9256713" y="3249613"/>
          <p14:tracePt t="16483" x="9313863" y="3290888"/>
          <p14:tracePt t="16491" x="9361488" y="3343275"/>
          <p14:tracePt t="16499" x="9385300" y="3384550"/>
          <p14:tracePt t="16507" x="9402763" y="3429000"/>
          <p14:tracePt t="16515" x="9402763" y="3467100"/>
          <p14:tracePt t="16523" x="9402763" y="3503613"/>
          <p14:tracePt t="16531" x="9399588" y="3544888"/>
          <p14:tracePt t="16538" x="9396413" y="3575050"/>
          <p14:tracePt t="16547" x="9385300" y="3608388"/>
          <p14:tracePt t="16555" x="9369425" y="3635375"/>
          <p14:tracePt t="16563" x="9358313" y="3657600"/>
          <p14:tracePt t="16572" x="9344025" y="3679825"/>
          <p14:tracePt t="16579" x="9336088" y="3698875"/>
          <p14:tracePt t="16589" x="9320213" y="3709988"/>
          <p14:tracePt t="16595" x="9305925" y="3729038"/>
          <p14:tracePt t="16603" x="9294813" y="3743325"/>
          <p14:tracePt t="16611" x="9272588" y="3770313"/>
          <p14:tracePt t="16621" x="9253538" y="3787775"/>
          <p14:tracePt t="16627" x="9231313" y="3811588"/>
          <p14:tracePt t="16637" x="9193213" y="3833813"/>
          <p14:tracePt t="16646" x="9156700" y="3856038"/>
          <p14:tracePt t="16653" x="9129713" y="3870325"/>
          <p14:tracePt t="16661" x="9099550" y="3889375"/>
          <p14:tracePt t="16669" x="9058275" y="3900488"/>
          <p14:tracePt t="16677" x="9021763" y="3903663"/>
          <p14:tracePt t="16685" x="8975725" y="3911600"/>
          <p14:tracePt t="16693" x="8916988" y="3911600"/>
          <p14:tracePt t="16701" x="8848725" y="3911600"/>
          <p14:tracePt t="16709" x="8774113" y="3911600"/>
          <p14:tracePt t="16717" x="8685213" y="3911600"/>
          <p14:tracePt t="16725" x="8602663" y="3908425"/>
          <p14:tracePt t="16733" x="8509000" y="3908425"/>
          <p14:tracePt t="16741" x="8399463" y="3900488"/>
          <p14:tracePt t="16749" x="8302625" y="3892550"/>
          <p14:tracePt t="16758" x="8205788" y="3886200"/>
          <p14:tracePt t="16765" x="8115300" y="3867150"/>
          <p14:tracePt t="16773" x="8037513" y="3840163"/>
          <p14:tracePt t="16781" x="7939088" y="3803650"/>
          <p14:tracePt t="16789" x="7875588" y="3776663"/>
          <p14:tracePt t="16798" x="7816850" y="3740150"/>
          <p14:tracePt t="16805" x="7759700" y="3709988"/>
          <p14:tracePt t="16814" x="7710488" y="3671888"/>
          <p14:tracePt t="16822" x="7662863" y="3630613"/>
          <p14:tracePt t="16829" x="7632700" y="3597275"/>
          <p14:tracePt t="16837" x="7594600" y="3552825"/>
          <p14:tracePt t="16845" x="7569200" y="3525838"/>
          <p14:tracePt t="16853" x="7539038" y="3492500"/>
          <p14:tracePt t="16861" x="7505700" y="3455988"/>
          <p14:tracePt t="16869" x="7478713" y="3429000"/>
          <p14:tracePt t="16889" x="7442200" y="3368675"/>
          <p14:tracePt t="16893" x="7423150" y="3343275"/>
          <p14:tracePt t="16901" x="7412038" y="3309938"/>
          <p14:tracePt t="16909" x="7404100" y="3279775"/>
          <p14:tracePt t="16919" x="7396163" y="3244850"/>
          <p14:tracePt t="16927" x="7392988" y="3208338"/>
          <p14:tracePt t="16935" x="7385050" y="3170238"/>
          <p14:tracePt t="16943" x="7385050" y="3125788"/>
          <p14:tracePt t="16951" x="7385050" y="3095625"/>
          <p14:tracePt t="16959" x="7385050" y="3054350"/>
          <p14:tracePt t="16967" x="7385050" y="3024188"/>
          <p14:tracePt t="16975" x="7389813" y="2987675"/>
          <p14:tracePt t="16983" x="7392988" y="2960688"/>
          <p14:tracePt t="16991" x="7396163" y="2938463"/>
          <p14:tracePt t="16999" x="7404100" y="2913063"/>
          <p14:tracePt t="17007" x="7407275" y="2897188"/>
          <p14:tracePt t="17015" x="7415213" y="2878138"/>
          <p14:tracePt t="17023" x="7431088" y="2852738"/>
          <p14:tracePt t="17031" x="7448550" y="2825750"/>
          <p14:tracePt t="17039" x="7464425" y="2800350"/>
          <p14:tracePt t="17047" x="7483475" y="2778125"/>
          <p14:tracePt t="17056" x="7516813" y="2751138"/>
          <p14:tracePt t="17063" x="7550150" y="2728913"/>
          <p14:tracePt t="17071" x="7613650" y="2709863"/>
          <p14:tracePt t="17079" x="7681913" y="2684463"/>
          <p14:tracePt t="17087" x="7767638" y="2665413"/>
          <p14:tracePt t="17095" x="7869238" y="2651125"/>
          <p14:tracePt t="17103" x="8032750" y="2624138"/>
          <p14:tracePt t="17111" x="8201025" y="2613025"/>
          <p14:tracePt t="17119" x="8369300" y="2613025"/>
          <p14:tracePt t="17127" x="8561388" y="2593975"/>
          <p14:tracePt t="17135" x="8759825" y="2593975"/>
          <p14:tracePt t="17144" x="8928100" y="2586038"/>
          <p14:tracePt t="17151" x="9096375" y="2586038"/>
          <p14:tracePt t="17159" x="9239250" y="2579688"/>
          <p14:tracePt t="17167" x="9347200" y="2579688"/>
          <p14:tracePt t="17175" x="9471025" y="2579688"/>
          <p14:tracePt t="17183" x="9556750" y="2586038"/>
          <p14:tracePt t="17191" x="9631363" y="2605088"/>
          <p14:tracePt t="17199" x="9705975" y="2624138"/>
          <p14:tracePt t="17207" x="9769475" y="2657475"/>
          <p14:tracePt t="17217" x="9815513" y="2679700"/>
          <p14:tracePt t="17225" x="9852025" y="2709863"/>
          <p14:tracePt t="17233" x="9879013" y="2751138"/>
          <p14:tracePt t="17241" x="9898063" y="2784475"/>
          <p14:tracePt t="17249" x="9909175" y="2830513"/>
          <p14:tracePt t="17257" x="9920288" y="2874963"/>
          <p14:tracePt t="17265" x="9931400" y="2916238"/>
          <p14:tracePt t="17273" x="9942513" y="2968625"/>
          <p14:tracePt t="17282" x="9953625" y="3017838"/>
          <p14:tracePt t="17289" x="9972675" y="3062288"/>
          <p14:tracePt t="17297" x="9983788" y="3117850"/>
          <p14:tracePt t="17305" x="9990138" y="3163888"/>
          <p14:tracePt t="17313" x="9990138" y="3216275"/>
          <p14:tracePt t="17321" x="9990138" y="3260725"/>
          <p14:tracePt t="17329" x="9990138" y="3313113"/>
          <p14:tracePt t="17337" x="9994900" y="3357563"/>
          <p14:tracePt t="17346" x="10002838" y="3402013"/>
          <p14:tracePt t="17353" x="10002838" y="3448050"/>
          <p14:tracePt t="17361" x="10002838" y="3489325"/>
          <p14:tracePt t="17369" x="10002838" y="3519488"/>
          <p14:tracePt t="17377" x="10002838" y="3548063"/>
          <p14:tracePt t="17385" x="10002838" y="3578225"/>
          <p14:tracePt t="17393" x="9994900" y="3605213"/>
          <p14:tracePt t="17401" x="9990138" y="3619500"/>
          <p14:tracePt t="17409" x="9967913" y="3649663"/>
          <p14:tracePt t="17417" x="9950450" y="3660775"/>
          <p14:tracePt t="17425" x="9915525" y="3683000"/>
          <p14:tracePt t="17433" x="9882188" y="3702050"/>
          <p14:tracePt t="17441" x="9848850" y="3724275"/>
          <p14:tracePt t="17449" x="9815513" y="3746500"/>
          <p14:tracePt t="17459" x="9774238" y="3770313"/>
          <p14:tracePt t="17465" x="9728200" y="3787775"/>
          <p14:tracePt t="17473" x="9680575" y="3811588"/>
          <p14:tracePt t="17481" x="9631363" y="3829050"/>
          <p14:tracePt t="17489" x="9578975" y="3848100"/>
          <p14:tracePt t="17497" x="9523413" y="3867150"/>
          <p14:tracePt t="17507" x="9448800" y="3886200"/>
          <p14:tracePt t="17515" x="9380538" y="3903663"/>
          <p14:tracePt t="17521" x="9305925" y="3922713"/>
          <p14:tracePt t="17531" x="9234488" y="3933825"/>
          <p14:tracePt t="17539" x="9174163" y="3944938"/>
          <p14:tracePt t="17547" x="9107488" y="3952875"/>
          <p14:tracePt t="17555" x="9047163" y="3960813"/>
          <p14:tracePt t="17563" x="8980488" y="3963988"/>
          <p14:tracePt t="17571" x="8905875" y="3963988"/>
          <p14:tracePt t="17580" x="8837613" y="3963988"/>
          <p14:tracePt t="17587" x="8770938" y="3963988"/>
          <p14:tracePt t="17595" x="8710613" y="3963988"/>
          <p14:tracePt t="17603" x="8636000" y="3956050"/>
          <p14:tracePt t="17611" x="8561388" y="3949700"/>
          <p14:tracePt t="17619" x="8493125" y="3944938"/>
          <p14:tracePt t="17627" x="8426450" y="3930650"/>
          <p14:tracePt t="17635" x="8358188" y="3927475"/>
          <p14:tracePt t="17643" x="8291513" y="3911600"/>
          <p14:tracePt t="17651" x="8239125" y="3900488"/>
          <p14:tracePt t="17659" x="8183563" y="3881438"/>
          <p14:tracePt t="17667" x="8137525" y="3870325"/>
          <p14:tracePt t="17675" x="8089900" y="3859213"/>
          <p14:tracePt t="17683" x="8040688" y="3836988"/>
          <p14:tracePt t="17691" x="8010525" y="3817938"/>
          <p14:tracePt t="17699" x="7969250" y="3806825"/>
          <p14:tracePt t="17707" x="7935913" y="3795713"/>
          <p14:tracePt t="17715" x="7905750" y="3784600"/>
          <p14:tracePt t="17723" x="7886700" y="3781425"/>
          <p14:tracePt t="17731" x="7875588" y="3776663"/>
          <p14:tracePt t="17738" x="7861300" y="3773488"/>
          <p14:tracePt t="17747" x="7850188" y="3770313"/>
          <p14:tracePt t="17755" x="7842250" y="3765550"/>
          <p14:tracePt t="17763" x="7834313" y="3762375"/>
          <p14:tracePt t="17771" x="7823200" y="3759200"/>
          <p14:tracePt t="17779" x="7816850" y="3754438"/>
          <p14:tracePt t="17787" x="7808913" y="3746500"/>
          <p14:tracePt t="17798" x="7793038" y="3743325"/>
          <p14:tracePt t="17805" x="7786688" y="3732213"/>
          <p14:tracePt t="17811" x="7778750" y="3729038"/>
          <p14:tracePt t="17821" x="7775575" y="3729038"/>
          <p14:tracePt t="17830" x="7767638" y="3729038"/>
          <p14:tracePt t="17837" x="7767638" y="3724275"/>
          <p14:tracePt t="17853" x="7762875" y="3721100"/>
          <p14:tracePt t="17869" x="7759700" y="3721100"/>
          <p14:tracePt t="17878" x="7759700" y="3717925"/>
          <p14:tracePt t="17885" x="7756525" y="3717925"/>
          <p14:tracePt t="18115" x="7751763" y="3717925"/>
          <p14:tracePt t="18123" x="7740650" y="3709988"/>
          <p14:tracePt t="18131" x="7729538" y="3702050"/>
          <p14:tracePt t="18139" x="7704138" y="3687763"/>
          <p14:tracePt t="18147" x="7677150" y="3671888"/>
          <p14:tracePt t="18156" x="7643813" y="3649663"/>
          <p14:tracePt t="18163" x="7610475" y="3619500"/>
          <p14:tracePt t="18172" x="7577138" y="3586163"/>
          <p14:tracePt t="18179" x="7539038" y="3530600"/>
          <p14:tracePt t="18187" x="7500938" y="3467100"/>
          <p14:tracePt t="18195" x="7459663" y="3384550"/>
          <p14:tracePt t="18203" x="7423150" y="3286125"/>
          <p14:tracePt t="18211" x="7396163" y="3155950"/>
          <p14:tracePt t="18219" x="7381875" y="3024188"/>
          <p14:tracePt t="18227" x="7373938" y="2886075"/>
          <p14:tracePt t="18235" x="7373938" y="2792413"/>
          <p14:tracePt t="18243" x="7378700" y="2717800"/>
          <p14:tracePt t="18251" x="7415213" y="2646363"/>
          <p14:tracePt t="18259" x="7453313" y="2590800"/>
          <p14:tracePt t="18267" x="7508875" y="2544763"/>
          <p14:tracePt t="18275" x="7591425" y="2505075"/>
          <p14:tracePt t="18284" x="7673975" y="2470150"/>
          <p14:tracePt t="18291" x="7839075" y="2433638"/>
          <p14:tracePt t="18299" x="8029575" y="2406650"/>
          <p14:tracePt t="18307" x="8261350" y="2384425"/>
          <p14:tracePt t="18315" x="8493125" y="2376488"/>
          <p14:tracePt t="18324" x="8737600" y="2376488"/>
          <p14:tracePt t="18331" x="9013825" y="2381250"/>
          <p14:tracePt t="18339" x="9261475" y="2403475"/>
          <p14:tracePt t="18347" x="9523413" y="2414588"/>
          <p14:tracePt t="18357" x="9788525" y="2444750"/>
          <p14:tracePt t="18365" x="10066338" y="2466975"/>
          <p14:tracePt t="18373" x="10375900" y="2500313"/>
          <p14:tracePt t="18382" x="10672763" y="2533650"/>
          <p14:tracePt t="18389" x="10953750" y="2586038"/>
          <p14:tracePt t="18397" x="11226800" y="2654300"/>
          <p14:tracePt t="18405" x="11480800" y="2706688"/>
          <p14:tracePt t="18413" x="11734800" y="2759075"/>
          <p14:tracePt t="18421" x="11955463" y="2789238"/>
          <p14:tracePt t="18429" x="12076113" y="2822575"/>
          <p14:tracePt t="18437" x="12139613" y="2852738"/>
          <p14:tracePt t="18445" x="12150725" y="2878138"/>
          <p14:tracePt t="18453" x="12142788" y="2908300"/>
          <p14:tracePt t="18461" x="12131675" y="2941638"/>
          <p14:tracePt t="18470" x="12120563" y="2968625"/>
          <p14:tracePt t="18477" x="12112625" y="2994025"/>
          <p14:tracePt t="18485" x="12106275" y="3001963"/>
          <p14:tracePt t="18493" x="12095163" y="3006725"/>
          <p14:tracePt t="18501" x="12095163" y="3009900"/>
          <p14:tracePt t="18509" x="12090400" y="3009900"/>
          <p14:tracePt t="18663" x="12076113" y="3001963"/>
          <p14:tracePt t="18671" x="12026900" y="2987675"/>
          <p14:tracePt t="18679" x="11974513" y="2994025"/>
          <p14:tracePt t="18687" x="11949113" y="3006725"/>
          <p14:tracePt t="18695" x="11922125" y="3024188"/>
          <p14:tracePt t="18703" x="11907838" y="3046413"/>
          <p14:tracePt t="18711" x="11903075" y="3059113"/>
          <p14:tracePt t="18719" x="11891963" y="3081338"/>
          <p14:tracePt t="18727" x="11888788" y="3106738"/>
          <p14:tracePt t="18735" x="11877675" y="3136900"/>
          <p14:tracePt t="18744" x="11858625" y="3170238"/>
          <p14:tracePt t="18751" x="11844338" y="3211513"/>
          <p14:tracePt t="18759" x="11825288" y="3244850"/>
          <p14:tracePt t="18767" x="11803063" y="3279775"/>
          <p14:tracePt t="18775" x="11776075" y="3321050"/>
          <p14:tracePt t="18783" x="11731625" y="3362325"/>
          <p14:tracePt t="18791" x="11693525" y="3417888"/>
          <p14:tracePt t="18799" x="11652250" y="3467100"/>
          <p14:tracePt t="18807" x="11615738" y="3508375"/>
          <p14:tracePt t="18815" x="11558588" y="3560763"/>
          <p14:tracePt t="18823" x="11510963" y="3600450"/>
          <p14:tracePt t="18831" x="11461750" y="3649663"/>
          <p14:tracePt t="18839" x="11406188" y="3687763"/>
          <p14:tracePt t="18848" x="11334750" y="3729038"/>
          <p14:tracePt t="18856" x="11263313" y="3765550"/>
          <p14:tracePt t="18864" x="11191875" y="3792538"/>
          <p14:tracePt t="18872" x="11114088" y="3825875"/>
          <p14:tracePt t="18889" x="10982325" y="3870325"/>
          <p14:tracePt t="18895" x="10915650" y="3881438"/>
          <p14:tracePt t="18903" x="10855325" y="3886200"/>
          <p14:tracePt t="18911" x="10795000" y="3892550"/>
          <p14:tracePt t="18922" x="10742613" y="3892550"/>
          <p14:tracePt t="18927" x="10683875" y="3892550"/>
          <p14:tracePt t="18937" x="10645775" y="3892550"/>
          <p14:tracePt t="18943" x="10604500" y="3892550"/>
          <p14:tracePt t="18953" x="10574338" y="3892550"/>
          <p14:tracePt t="18961" x="10552113" y="3886200"/>
          <p14:tracePt t="18969" x="10533063" y="3886200"/>
          <p14:tracePt t="18977" x="10518775" y="3886200"/>
          <p14:tracePt t="18985" x="10504488" y="3881438"/>
          <p14:tracePt t="18993" x="10491788" y="3881438"/>
          <p14:tracePt t="19001" x="10485438" y="3881438"/>
          <p14:tracePt t="19009" x="10480675" y="3881438"/>
          <p14:tracePt t="19017" x="10477500" y="3878263"/>
          <p14:tracePt t="19033" x="10477500" y="3875088"/>
          <p14:tracePt t="19049" x="10480675" y="3870325"/>
          <p14:tracePt t="19065" x="10480675" y="3867150"/>
          <p14:tracePt t="19331" x="10477500" y="3875088"/>
          <p14:tracePt t="19339" x="10474325" y="3881438"/>
          <p14:tracePt t="19347" x="10469563" y="3889375"/>
          <p14:tracePt t="19355" x="10466388" y="3897313"/>
          <p14:tracePt t="19363" x="10466388" y="3900488"/>
          <p14:tracePt t="19371" x="10463213" y="3908425"/>
          <p14:tracePt t="19380" x="10447338" y="3916363"/>
          <p14:tracePt t="19387" x="10436225" y="3927475"/>
          <p14:tracePt t="19395" x="10406063" y="3941763"/>
          <p14:tracePt t="19403" x="10372725" y="3956050"/>
          <p14:tracePt t="19411" x="10323513" y="3975100"/>
          <p14:tracePt t="19419" x="10256838" y="3994150"/>
          <p14:tracePt t="19427" x="10166350" y="4021138"/>
          <p14:tracePt t="19435" x="10047288" y="4054475"/>
          <p14:tracePt t="19443" x="9901238" y="4079875"/>
          <p14:tracePt t="19451" x="9736138" y="4106863"/>
          <p14:tracePt t="19459" x="9545638" y="4137025"/>
          <p14:tracePt t="19467" x="9344025" y="4143375"/>
          <p14:tracePt t="19475" x="9121775" y="4173538"/>
          <p14:tracePt t="19483" x="8894763" y="4184650"/>
          <p14:tracePt t="19491" x="8677275" y="4195763"/>
          <p14:tracePt t="19499" x="8475663" y="4203700"/>
          <p14:tracePt t="19507" x="8305800" y="4200525"/>
          <p14:tracePt t="19515" x="8167688" y="4200525"/>
          <p14:tracePt t="19525" x="8051800" y="4184650"/>
          <p14:tracePt t="19533" x="7977188" y="4178300"/>
          <p14:tracePt t="19541" x="7891463" y="4162425"/>
          <p14:tracePt t="19549" x="7823200" y="4159250"/>
          <p14:tracePt t="19557" x="7756525" y="4140200"/>
          <p14:tracePt t="19565" x="7696200" y="4121150"/>
          <p14:tracePt t="19573" x="7632700" y="4102100"/>
          <p14:tracePt t="19581" x="7572375" y="4090988"/>
          <p14:tracePt t="19589" x="7527925" y="4079875"/>
          <p14:tracePt t="19597" x="7478713" y="4065588"/>
          <p14:tracePt t="19605" x="7448550" y="4057650"/>
          <p14:tracePt t="19613" x="7415213" y="4046538"/>
          <p14:tracePt t="19621" x="7389813" y="4035425"/>
          <p14:tracePt t="19629" x="7370763" y="4032250"/>
          <p14:tracePt t="19637" x="7351713" y="4016375"/>
          <p14:tracePt t="19645" x="7329488" y="4005263"/>
          <p14:tracePt t="19653" x="7299325" y="3990975"/>
          <p14:tracePt t="19661" x="7277100" y="3979863"/>
          <p14:tracePt t="19669" x="7258050" y="3963988"/>
          <p14:tracePt t="19677" x="7227888" y="3938588"/>
          <p14:tracePt t="19685" x="7210425" y="3919538"/>
          <p14:tracePt t="19693" x="7186613" y="3889375"/>
          <p14:tracePt t="19701" x="7156450" y="3856038"/>
          <p14:tracePt t="19709" x="7138988" y="3829050"/>
          <p14:tracePt t="19717" x="7119938" y="3787775"/>
          <p14:tracePt t="19727" x="7104063" y="3754438"/>
          <p14:tracePt t="19733" x="7086600" y="3702050"/>
          <p14:tracePt t="19741" x="7067550" y="3652838"/>
          <p14:tracePt t="19749" x="7056438" y="3608388"/>
          <p14:tracePt t="19758" x="7048500" y="3556000"/>
          <p14:tracePt t="19765" x="7048500" y="3511550"/>
          <p14:tracePt t="19773" x="7056438" y="3470275"/>
          <p14:tracePt t="19781" x="7075488" y="3429000"/>
          <p14:tracePt t="19789" x="7097713" y="3390900"/>
          <p14:tracePt t="19797" x="7119938" y="3357563"/>
          <p14:tracePt t="19807" x="7153275" y="3321050"/>
          <p14:tracePt t="19815" x="7197725" y="3279775"/>
          <p14:tracePt t="19823" x="7232650" y="3249613"/>
          <p14:tracePt t="19831" x="7265988" y="3222625"/>
          <p14:tracePt t="19839" x="7321550" y="3186113"/>
          <p14:tracePt t="19847" x="7378700" y="3148013"/>
          <p14:tracePt t="19856" x="7448550" y="3106738"/>
          <p14:tracePt t="19863" x="7535863" y="3065463"/>
          <p14:tracePt t="19871" x="7621588" y="3021013"/>
          <p14:tracePt t="19889" x="7797800" y="2957513"/>
          <p14:tracePt t="19896" x="7891463" y="2930525"/>
          <p14:tracePt t="19903" x="7980363" y="2908300"/>
          <p14:tracePt t="19911" x="8054975" y="2889250"/>
          <p14:tracePt t="19919" x="8142288" y="2871788"/>
          <p14:tracePt t="19927" x="8216900" y="2855913"/>
          <p14:tracePt t="19935" x="8310563" y="2852738"/>
          <p14:tracePt t="19943" x="8385175" y="2836863"/>
          <p14:tracePt t="19951" x="8467725" y="2833688"/>
          <p14:tracePt t="19959" x="8542338" y="2825750"/>
          <p14:tracePt t="19967" x="8609013" y="2819400"/>
          <p14:tracePt t="19975" x="8669338" y="2819400"/>
          <p14:tracePt t="19983" x="8729663" y="2819400"/>
          <p14:tracePt t="19992" x="8789988" y="2819400"/>
          <p14:tracePt t="19999" x="8848725" y="2822575"/>
          <p14:tracePt t="20007" x="8897938" y="2833688"/>
          <p14:tracePt t="20015" x="8942388" y="2841625"/>
          <p14:tracePt t="20023" x="8972550" y="2844800"/>
          <p14:tracePt t="20031" x="9005888" y="2847975"/>
          <p14:tracePt t="20038" x="9028113" y="2855913"/>
          <p14:tracePt t="20047" x="9040813" y="2860675"/>
          <p14:tracePt t="20056" x="9051925" y="2863850"/>
          <p14:tracePt t="20063" x="9051925" y="2867025"/>
          <p14:tracePt t="20071" x="9051925" y="2871788"/>
          <p14:tracePt t="20079" x="9051925" y="2878138"/>
          <p14:tracePt t="20087" x="9051925" y="2894013"/>
          <p14:tracePt t="20095" x="9047163" y="2901950"/>
          <p14:tracePt t="20105" x="9043988" y="2905125"/>
          <p14:tracePt t="20329" x="9040813" y="2908300"/>
          <p14:tracePt t="20339" x="9036050" y="2916238"/>
          <p14:tracePt t="20346" x="9032875" y="2924175"/>
          <p14:tracePt t="20403" x="9036050" y="2924175"/>
          <p14:tracePt t="20411" x="9055100" y="2919413"/>
          <p14:tracePt t="20419" x="9088438" y="2908300"/>
          <p14:tracePt t="20427" x="9118600" y="2905125"/>
          <p14:tracePt t="20435" x="9151938" y="2894013"/>
          <p14:tracePt t="20443" x="9182100" y="2889250"/>
          <p14:tracePt t="20451" x="9215438" y="2882900"/>
          <p14:tracePt t="20459" x="9239250" y="2878138"/>
          <p14:tracePt t="20467" x="9256713" y="2878138"/>
          <p14:tracePt t="20475" x="9267825" y="2878138"/>
          <p14:tracePt t="20483" x="9275763" y="2878138"/>
          <p14:tracePt t="20491" x="9283700" y="2878138"/>
          <p14:tracePt t="20499" x="9286875" y="2882900"/>
          <p14:tracePt t="20516" x="9291638" y="2882900"/>
          <p14:tracePt t="20523" x="9291638" y="2886075"/>
          <p14:tracePt t="20531" x="9294813" y="2886075"/>
          <p14:tracePt t="20539" x="9294813" y="2894013"/>
          <p14:tracePt t="20547" x="9302750" y="2908300"/>
          <p14:tracePt t="20557" x="9313863" y="2924175"/>
          <p14:tracePt t="20564" x="9320213" y="2938463"/>
          <p14:tracePt t="20571" x="9336088" y="2949575"/>
          <p14:tracePt t="20579" x="9347200" y="2957513"/>
          <p14:tracePt t="20587" x="9355138" y="2971800"/>
          <p14:tracePt t="20595" x="9369425" y="2982913"/>
          <p14:tracePt t="20603" x="9377363" y="2998788"/>
          <p14:tracePt t="20611" x="9385300" y="3013075"/>
          <p14:tracePt t="20619" x="9391650" y="3028950"/>
          <p14:tracePt t="20627" x="9391650" y="3040063"/>
          <p14:tracePt t="20635" x="9391650" y="3051175"/>
          <p14:tracePt t="20643" x="9391650" y="3062288"/>
          <p14:tracePt t="20651" x="9388475" y="3076575"/>
          <p14:tracePt t="20661" x="9372600" y="3098800"/>
          <p14:tracePt t="20667" x="9350375" y="3133725"/>
          <p14:tracePt t="20677" x="9324975" y="3163888"/>
          <p14:tracePt t="20685" x="9291638" y="3186113"/>
          <p14:tracePt t="20693" x="9250363" y="3216275"/>
          <p14:tracePt t="20701" x="9209088" y="3241675"/>
          <p14:tracePt t="20709" x="9174163" y="3263900"/>
          <p14:tracePt t="20717" x="9118600" y="3297238"/>
          <p14:tracePt t="20725" x="9074150" y="3313113"/>
          <p14:tracePt t="20733" x="9017000" y="3338513"/>
          <p14:tracePt t="20741" x="8969375" y="3357563"/>
          <p14:tracePt t="20750" x="8916988" y="3368675"/>
          <p14:tracePt t="20757" x="8883650" y="3379788"/>
          <p14:tracePt t="20765" x="8853488" y="3390900"/>
          <p14:tracePt t="20773" x="8812213" y="3402013"/>
          <p14:tracePt t="20781" x="8785225" y="3409950"/>
          <p14:tracePt t="20789" x="8755063" y="3421063"/>
          <p14:tracePt t="20797" x="8740775" y="3429000"/>
          <p14:tracePt t="20805" x="8729663" y="3432175"/>
          <p14:tracePt t="20813" x="8724900" y="3436938"/>
          <p14:tracePt t="20821" x="8721725" y="3436938"/>
          <p14:tracePt t="20991" x="8718550" y="3440113"/>
          <p14:tracePt t="20999" x="8713788" y="3440113"/>
          <p14:tracePt t="21007" x="8699500" y="3448050"/>
          <p14:tracePt t="21015" x="8688388" y="3459163"/>
          <p14:tracePt t="21023" x="8680450" y="3467100"/>
          <p14:tracePt t="21032" x="8666163" y="3484563"/>
          <p14:tracePt t="21039" x="8650288" y="3511550"/>
          <p14:tracePt t="21047" x="8639175" y="3536950"/>
          <p14:tracePt t="21056" x="8624888" y="3575050"/>
          <p14:tracePt t="21063" x="8613775" y="3616325"/>
          <p14:tracePt t="21072" x="8597900" y="3676650"/>
          <p14:tracePt t="21080" x="8594725" y="3729038"/>
          <p14:tracePt t="21087" x="8594725" y="3787775"/>
          <p14:tracePt t="21095" x="8594725" y="3848100"/>
          <p14:tracePt t="21103" x="8594725" y="3892550"/>
          <p14:tracePt t="21111" x="8594725" y="3944938"/>
          <p14:tracePt t="21119" x="8594725" y="3990975"/>
          <p14:tracePt t="21128" x="8594725" y="4043363"/>
          <p14:tracePt t="21135" x="8605838" y="4084638"/>
          <p14:tracePt t="21143" x="8616950" y="4117975"/>
          <p14:tracePt t="21151" x="8628063" y="4140200"/>
          <p14:tracePt t="21159" x="8643938" y="4162425"/>
          <p14:tracePt t="21167" x="8661400" y="4173538"/>
          <p14:tracePt t="21175" x="8680450" y="4181475"/>
          <p14:tracePt t="21183" x="8702675" y="4181475"/>
          <p14:tracePt t="21191" x="8732838" y="4173538"/>
          <p14:tracePt t="21199" x="8770938" y="4151313"/>
          <p14:tracePt t="21207" x="8804275" y="4121150"/>
          <p14:tracePt t="21215" x="8831263" y="4098925"/>
          <p14:tracePt t="21223" x="8848725" y="4090988"/>
          <p14:tracePt t="21231" x="8856663" y="4087813"/>
          <p14:tracePt t="21239" x="8859838" y="4084638"/>
          <p14:tracePt t="21247" x="8864600" y="4084638"/>
          <p14:tracePt t="21346" x="8864600" y="4079875"/>
          <p14:tracePt t="21353" x="8864600" y="4076700"/>
          <p14:tracePt t="21361" x="8867775" y="4073525"/>
          <p14:tracePt t="21393" x="8867775" y="4076700"/>
          <p14:tracePt t="21401" x="8867775" y="4087813"/>
          <p14:tracePt t="21409" x="8867775" y="4110038"/>
          <p14:tracePt t="21417" x="8867775" y="4129088"/>
          <p14:tracePt t="21425" x="8864600" y="4148138"/>
          <p14:tracePt t="21433" x="8848725" y="4178300"/>
          <p14:tracePt t="21442" x="8834438" y="4200525"/>
          <p14:tracePt t="21449" x="8812213" y="4219575"/>
          <p14:tracePt t="21457" x="8778875" y="4248150"/>
          <p14:tracePt t="21465" x="8737600" y="4278313"/>
          <p14:tracePt t="21473" x="8696325" y="4305300"/>
          <p14:tracePt t="21481" x="8650288" y="4330700"/>
          <p14:tracePt t="21489" x="8602663" y="4352925"/>
          <p14:tracePt t="21497" x="8545513" y="4371975"/>
          <p14:tracePt t="21505" x="8501063" y="4383088"/>
          <p14:tracePt t="21513" x="8467725" y="4391025"/>
          <p14:tracePt t="21522" x="8437563" y="4391025"/>
          <p14:tracePt t="21531" x="8426450" y="4387850"/>
          <p14:tracePt t="21539" x="8418513" y="4383088"/>
          <p14:tracePt t="21545" x="8410575" y="4379913"/>
          <p14:tracePt t="21556" x="8407400" y="4379913"/>
          <p14:tracePt t="21564" x="8399463" y="4371975"/>
          <p14:tracePt t="21572" x="8399463" y="4357688"/>
          <p14:tracePt t="21579" x="8399463" y="4335463"/>
          <p14:tracePt t="21587" x="8399463" y="4313238"/>
          <p14:tracePt t="21595" x="8407400" y="4283075"/>
          <p14:tracePt t="21603" x="8429625" y="4241800"/>
          <p14:tracePt t="21611" x="8451850" y="4211638"/>
          <p14:tracePt t="21619" x="8486775" y="4184650"/>
          <p14:tracePt t="21628" x="8534400" y="4159250"/>
          <p14:tracePt t="21635" x="8583613" y="4143375"/>
          <p14:tracePt t="21643" x="8650288" y="4125913"/>
          <p14:tracePt t="21651" x="8732838" y="4117975"/>
          <p14:tracePt t="21659" x="8807450" y="4117975"/>
          <p14:tracePt t="21667" x="8897938" y="4121150"/>
          <p14:tracePt t="21675" x="9021763" y="4121150"/>
          <p14:tracePt t="21683" x="9145588" y="4121150"/>
          <p14:tracePt t="21691" x="9302750" y="4129088"/>
          <p14:tracePt t="21699" x="9459913" y="4137025"/>
          <p14:tracePt t="21707" x="9628188" y="4148138"/>
          <p14:tracePt t="21715" x="9818688" y="4178300"/>
          <p14:tracePt t="21724" x="10009188" y="4195763"/>
          <p14:tracePt t="21731" x="10226675" y="4203700"/>
          <p14:tracePt t="21738" x="10425113" y="4214813"/>
          <p14:tracePt t="21747" x="10601325" y="4233863"/>
          <p14:tracePt t="21756" x="10728325" y="4248150"/>
          <p14:tracePt t="21763" x="10844213" y="4264025"/>
          <p14:tracePt t="21772" x="10912475" y="4283075"/>
          <p14:tracePt t="21779" x="10960100" y="4305300"/>
          <p14:tracePt t="21787" x="11001375" y="4330700"/>
          <p14:tracePt t="21795" x="11023600" y="4357688"/>
          <p14:tracePt t="21804" x="11045825" y="4383088"/>
          <p14:tracePt t="21811" x="11045825" y="4413250"/>
          <p14:tracePt t="21819" x="11045825" y="4443413"/>
          <p14:tracePt t="21828" x="11031538" y="4484688"/>
          <p14:tracePt t="21835" x="11017250" y="4518025"/>
          <p14:tracePt t="21843" x="10987088" y="4551363"/>
          <p14:tracePt t="21853" x="10971213" y="4586288"/>
          <p14:tracePt t="21861" x="10948988" y="4603750"/>
          <p14:tracePt t="21869" x="10918825" y="4641850"/>
          <p14:tracePt t="21877" x="10893425" y="4668838"/>
          <p14:tracePt t="21889" x="10866438" y="4691063"/>
          <p14:tracePt t="21893" x="10836275" y="4716463"/>
          <p14:tracePt t="21901" x="10802938" y="4746625"/>
          <p14:tracePt t="21909" x="10777538" y="4773613"/>
          <p14:tracePt t="21917" x="10742613" y="4806950"/>
          <p14:tracePt t="21925" x="10702925" y="4837113"/>
          <p14:tracePt t="21933" x="10668000" y="4859338"/>
          <p14:tracePt t="21941" x="10637838" y="4889500"/>
          <p14:tracePt t="21949" x="10596563" y="4911725"/>
          <p14:tracePt t="21958" x="10563225" y="4941888"/>
          <p14:tracePt t="21965" x="10529888" y="4967288"/>
          <p14:tracePt t="21973" x="10496550" y="4989513"/>
          <p14:tracePt t="21981" x="10455275" y="5019675"/>
          <p14:tracePt t="21989" x="10421938" y="5038725"/>
          <p14:tracePt t="21997" x="10387013" y="5060950"/>
          <p14:tracePt t="22006" x="10347325" y="5083175"/>
          <p14:tracePt t="22013" x="10306050" y="5099050"/>
          <p14:tracePt t="22022" x="10253663" y="5124450"/>
          <p14:tracePt t="22029" x="10193338" y="5135563"/>
          <p14:tracePt t="22037" x="10113963" y="5162550"/>
          <p14:tracePt t="22045" x="9998075" y="5176838"/>
          <p14:tracePt t="22054" x="9879013" y="5203825"/>
          <p14:tracePt t="22061" x="9740900" y="5203825"/>
          <p14:tracePt t="22069" x="9617075" y="5210175"/>
          <p14:tracePt t="22079" x="9463088" y="5210175"/>
          <p14:tracePt t="22085" x="9278938" y="5210175"/>
          <p14:tracePt t="22093" x="9096375" y="5210175"/>
          <p14:tracePt t="22101" x="8897938" y="5210175"/>
          <p14:tracePt t="22111" x="8696325" y="5192713"/>
          <p14:tracePt t="22117" x="8520113" y="5176838"/>
          <p14:tracePt t="22127" x="8343900" y="5146675"/>
          <p14:tracePt t="22133" x="8208963" y="5121275"/>
          <p14:tracePt t="22143" x="8107363" y="5099050"/>
          <p14:tracePt t="22151" x="8021638" y="5064125"/>
          <p14:tracePt t="22159" x="7954963" y="5035550"/>
          <p14:tracePt t="22167" x="7905750" y="5005388"/>
          <p14:tracePt t="22175" x="7872413" y="4967288"/>
          <p14:tracePt t="22183" x="7842250" y="4941888"/>
          <p14:tracePt t="22191" x="7820025" y="4914900"/>
          <p14:tracePt t="22199" x="7812088" y="4895850"/>
          <p14:tracePt t="22207" x="7808913" y="4884738"/>
          <p14:tracePt t="22215" x="7800975" y="4870450"/>
          <p14:tracePt t="22223" x="7797800" y="4862513"/>
          <p14:tracePt t="22231" x="7793038" y="4859338"/>
          <p14:tracePt t="22239" x="7789863" y="4854575"/>
          <p14:tracePt t="22247" x="7786688" y="4851400"/>
          <p14:tracePt t="22256" x="7781925" y="4851400"/>
          <p14:tracePt t="22263" x="7781925" y="4848225"/>
          <p14:tracePt t="22271" x="7778750" y="4848225"/>
          <p14:tracePt t="22279" x="7775575" y="4848225"/>
          <p14:tracePt t="22303" x="7767638" y="4851400"/>
          <p14:tracePt t="22311" x="7762875" y="4859338"/>
          <p14:tracePt t="22319" x="7756525" y="4867275"/>
          <p14:tracePt t="22327" x="7748588" y="4878388"/>
          <p14:tracePt t="22335" x="7748588" y="4884738"/>
          <p14:tracePt t="22343" x="7745413" y="4892675"/>
          <p14:tracePt t="22351" x="7740650" y="4911725"/>
          <p14:tracePt t="22359" x="7740650" y="4922838"/>
          <p14:tracePt t="22367" x="7740650" y="4933950"/>
          <p14:tracePt t="22375" x="7740650" y="4945063"/>
          <p14:tracePt t="22383" x="7740650" y="4953000"/>
          <p14:tracePt t="22392" x="7740650" y="4964113"/>
          <p14:tracePt t="22401" x="7740650" y="4978400"/>
          <p14:tracePt t="22408" x="7737475" y="4994275"/>
          <p14:tracePt t="22417" x="7737475" y="5005388"/>
          <p14:tracePt t="22425" x="7734300" y="5011738"/>
          <p14:tracePt t="22431" x="7734300" y="5019675"/>
          <p14:tracePt t="22441" x="7729538" y="5024438"/>
          <p14:tracePt t="22449" x="7729538" y="5027613"/>
          <p14:tracePt t="22457" x="7726363" y="5030788"/>
          <p14:tracePt t="22466" x="7726363" y="5035550"/>
          <p14:tracePt t="22473" x="7726363" y="5041900"/>
          <p14:tracePt t="22481" x="7723188" y="5041900"/>
          <p14:tracePt t="22489" x="7718425" y="5041900"/>
          <p14:tracePt t="22497" x="7715250" y="5046663"/>
          <p14:tracePt t="22505" x="7710488" y="5046663"/>
          <p14:tracePt t="22522" x="7707313" y="5046663"/>
          <p14:tracePt t="22529" x="7704138" y="5046663"/>
          <p14:tracePt t="22537" x="7699375" y="5041900"/>
          <p14:tracePt t="22545" x="7693025" y="5035550"/>
          <p14:tracePt t="22555" x="7688263" y="5019675"/>
          <p14:tracePt t="22561" x="7688263" y="5008563"/>
          <p14:tracePt t="22569" x="7688263" y="4986338"/>
          <p14:tracePt t="22577" x="7696200" y="4959350"/>
          <p14:tracePt t="22585" x="7707313" y="4922838"/>
          <p14:tracePt t="22593" x="7726363" y="4873625"/>
          <p14:tracePt t="22601" x="7748588" y="4832350"/>
          <p14:tracePt t="22609" x="7770813" y="4799013"/>
          <p14:tracePt t="22617" x="7793038" y="4757738"/>
          <p14:tracePt t="22625" x="7816850" y="4724400"/>
          <p14:tracePt t="22633" x="7845425" y="4691063"/>
          <p14:tracePt t="22641" x="7869238" y="4664075"/>
          <p14:tracePt t="22649" x="7894638" y="4641850"/>
          <p14:tracePt t="22657" x="7905750" y="4638675"/>
          <p14:tracePt t="22665" x="7921625" y="4638675"/>
          <p14:tracePt t="22673" x="7924800" y="4638675"/>
          <p14:tracePt t="22681" x="7939088" y="4645025"/>
          <p14:tracePt t="22689" x="7950200" y="4660900"/>
          <p14:tracePt t="22697" x="7966075" y="4672013"/>
          <p14:tracePt t="22705" x="7985125" y="4702175"/>
          <p14:tracePt t="22713" x="7996238" y="4724400"/>
          <p14:tracePt t="22723" x="8007350" y="4757738"/>
          <p14:tracePt t="22731" x="8007350" y="4795838"/>
          <p14:tracePt t="22739" x="8007350" y="4840288"/>
          <p14:tracePt t="22747" x="7999413" y="4873625"/>
          <p14:tracePt t="22756" x="7985125" y="4911725"/>
          <p14:tracePt t="22763" x="7966075" y="4945063"/>
          <p14:tracePt t="22771" x="7932738" y="4983163"/>
          <p14:tracePt t="22779" x="7891463" y="5008563"/>
          <p14:tracePt t="22787" x="7842250" y="5041900"/>
          <p14:tracePt t="22795" x="7793038" y="5064125"/>
          <p14:tracePt t="22803" x="7726363" y="5083175"/>
          <p14:tracePt t="22811" x="7651750" y="5094288"/>
          <p14:tracePt t="22819" x="7577138" y="5102225"/>
          <p14:tracePt t="22827" x="7494588" y="5102225"/>
          <p14:tracePt t="22835" x="7426325" y="5102225"/>
          <p14:tracePt t="22844" x="7367588" y="5102225"/>
          <p14:tracePt t="22851" x="7321550" y="5099050"/>
          <p14:tracePt t="22859" x="7302500" y="5091113"/>
          <p14:tracePt t="22867" x="7296150" y="5080000"/>
          <p14:tracePt t="22876" x="7296150" y="5060950"/>
          <p14:tracePt t="22889" x="7326313" y="5027613"/>
          <p14:tracePt t="22891" x="7359650" y="4989513"/>
          <p14:tracePt t="22900" x="7381875" y="4964113"/>
          <p14:tracePt t="22907" x="7392988" y="4945063"/>
          <p14:tracePt t="22915" x="7404100" y="4937125"/>
          <p14:tracePt t="22923" x="7412038" y="4930775"/>
          <p14:tracePt t="23037" x="7415213" y="4922838"/>
          <p14:tracePt t="23045" x="7415213" y="4919663"/>
          <p14:tracePt t="23053" x="7407275" y="4911725"/>
          <p14:tracePt t="23061" x="7367588" y="4911725"/>
          <p14:tracePt t="23069" x="7285038" y="4911725"/>
          <p14:tracePt t="23077" x="7156450" y="4914900"/>
          <p14:tracePt t="23085" x="6924675" y="4933950"/>
          <p14:tracePt t="23093" x="6681788" y="4933950"/>
          <p14:tracePt t="23101" x="6408738" y="4933950"/>
          <p14:tracePt t="23109" x="6149975" y="4933950"/>
          <p14:tracePt t="23117" x="5907088" y="4933950"/>
          <p14:tracePt t="23125" x="5694363" y="4933950"/>
          <p14:tracePt t="23133" x="5535613" y="4930775"/>
          <p14:tracePt t="23142" x="5443538" y="4930775"/>
          <p14:tracePt t="23149" x="5372100" y="4930775"/>
          <p14:tracePt t="23158" x="5322888" y="4930775"/>
          <p14:tracePt t="23167" x="5308600" y="4930775"/>
          <p14:tracePt t="23173" x="5297488" y="4930775"/>
          <p14:tracePt t="23181" x="5292725" y="4930775"/>
          <p14:tracePt t="23197" x="5289550" y="4930775"/>
          <p14:tracePt t="23229" x="5284788" y="4926013"/>
          <p14:tracePt t="23245" x="5281613" y="4926013"/>
          <p14:tracePt t="23253" x="5273675" y="4922838"/>
          <p14:tracePt t="23261" x="5267325" y="4919663"/>
          <p14:tracePt t="23269" x="5259388" y="4919663"/>
          <p14:tracePt t="23277" x="5251450" y="4914900"/>
          <p14:tracePt t="23285" x="5240338" y="4914900"/>
          <p14:tracePt t="23293" x="5232400" y="4914900"/>
          <p14:tracePt t="23301" x="5221288" y="4914900"/>
          <p14:tracePt t="23311" x="5203825" y="4914900"/>
          <p14:tracePt t="23319" x="5192713" y="4914900"/>
          <p14:tracePt t="23327" x="5180013" y="4914900"/>
          <p14:tracePt t="23335" x="5168900" y="4914900"/>
          <p14:tracePt t="23343" x="5154613" y="4914900"/>
          <p14:tracePt t="23351" x="5146675" y="4911725"/>
          <p14:tracePt t="23359" x="5135563" y="4911725"/>
          <p14:tracePt t="23367" x="5132388" y="4906963"/>
          <p14:tracePt t="23375" x="5124450" y="4903788"/>
          <p14:tracePt t="23391" x="5116513" y="4900613"/>
          <p14:tracePt t="23399" x="5102225" y="4889500"/>
          <p14:tracePt t="23407" x="5091113" y="4881563"/>
          <p14:tracePt t="23415" x="5072063" y="4873625"/>
          <p14:tracePt t="23424" x="5060950" y="4862513"/>
          <p14:tracePt t="23431" x="5046663" y="4854575"/>
          <p14:tracePt t="23439" x="5041900" y="4848225"/>
          <p14:tracePt t="23447" x="5035550" y="4840288"/>
          <p14:tracePt t="23456" x="5027613" y="4829175"/>
          <p14:tracePt t="23463" x="5022850" y="4821238"/>
          <p14:tracePt t="23471" x="5016500" y="4802188"/>
          <p14:tracePt t="23479" x="5011738" y="4791075"/>
          <p14:tracePt t="23490" x="5011738" y="4784725"/>
          <p14:tracePt t="23495" x="5011738" y="4776788"/>
          <p14:tracePt t="23507" x="5011738" y="4773613"/>
          <p14:tracePt t="23524" x="5016500" y="4773613"/>
          <p14:tracePt t="23532" x="5022850" y="4773613"/>
          <p14:tracePt t="23539" x="5027613" y="4773613"/>
          <p14:tracePt t="23547" x="5038725" y="4784725"/>
          <p14:tracePt t="23556" x="5057775" y="4799013"/>
          <p14:tracePt t="23563" x="5080000" y="4826000"/>
          <p14:tracePt t="23572" x="5105400" y="4851400"/>
          <p14:tracePt t="23580" x="5127625" y="4878388"/>
          <p14:tracePt t="23587" x="5143500" y="4903788"/>
          <p14:tracePt t="23595" x="5154613" y="4930775"/>
          <p14:tracePt t="23605" x="5154613" y="4948238"/>
          <p14:tracePt t="23614" x="5154613" y="4964113"/>
          <p14:tracePt t="23621" x="5154613" y="4983163"/>
          <p14:tracePt t="23629" x="5151438" y="4989513"/>
          <p14:tracePt t="23637" x="5146675" y="5000625"/>
          <p14:tracePt t="23645" x="5143500" y="5005388"/>
          <p14:tracePt t="23653" x="5140325" y="5011738"/>
          <p14:tracePt t="23661" x="5135563" y="5016500"/>
          <p14:tracePt t="23669" x="5132388" y="5016500"/>
          <p14:tracePt t="23701" x="5132388" y="5011738"/>
          <p14:tracePt t="23709" x="5132388" y="5005388"/>
          <p14:tracePt t="23717" x="5132388" y="4994275"/>
          <p14:tracePt t="23725" x="5132388" y="4983163"/>
          <p14:tracePt t="23733" x="5135563" y="4964113"/>
          <p14:tracePt t="23741" x="5146675" y="4953000"/>
          <p14:tracePt t="23749" x="5157788" y="4926013"/>
          <p14:tracePt t="23757" x="5168900" y="4900613"/>
          <p14:tracePt t="23765" x="5184775" y="4873625"/>
          <p14:tracePt t="23774" x="5187950" y="4862513"/>
          <p14:tracePt t="23781" x="5195888" y="4851400"/>
          <p14:tracePt t="23789" x="5195888" y="4848225"/>
          <p14:tracePt t="23825" x="5195888" y="4859338"/>
          <p14:tracePt t="23833" x="5195888" y="4873625"/>
          <p14:tracePt t="23841" x="5195888" y="4903788"/>
          <p14:tracePt t="23849" x="5192713" y="4933950"/>
          <p14:tracePt t="23857" x="5192713" y="4967288"/>
          <p14:tracePt t="23866" x="5184775" y="4997450"/>
          <p14:tracePt t="23873" x="5173663" y="5041900"/>
          <p14:tracePt t="23883" x="5168900" y="5076825"/>
          <p14:tracePt t="23892" x="5168900" y="5105400"/>
          <p14:tracePt t="23899" x="5168900" y="5129213"/>
          <p14:tracePt t="23907" x="5168900" y="5151438"/>
          <p14:tracePt t="23915" x="5168900" y="5170488"/>
          <p14:tracePt t="23923" x="5168900" y="5184775"/>
          <p14:tracePt t="23931" x="5173663" y="5203825"/>
          <p14:tracePt t="23939" x="5176838" y="5214938"/>
          <p14:tracePt t="23947" x="5180013" y="5222875"/>
          <p14:tracePt t="23956" x="5184775" y="5226050"/>
          <p14:tracePt t="23963" x="5187950" y="5233988"/>
          <p14:tracePt t="23972" x="5195888" y="5237163"/>
          <p14:tracePt t="23979" x="5203825" y="5237163"/>
          <p14:tracePt t="23987" x="5210175" y="5240338"/>
          <p14:tracePt t="23995" x="5218113" y="5245100"/>
          <p14:tracePt t="24003" x="5229225" y="5245100"/>
          <p14:tracePt t="24024" x="5256213" y="5267325"/>
          <p14:tracePt t="24027" x="5273675" y="5281613"/>
          <p14:tracePt t="24035" x="5303838" y="5303838"/>
          <p14:tracePt t="24044" x="5338763" y="5330825"/>
          <p14:tracePt t="24051" x="5372100" y="5353050"/>
          <p14:tracePt t="24059" x="5413375" y="5383213"/>
          <p14:tracePt t="24067" x="5461000" y="5413375"/>
          <p14:tracePt t="24075" x="5513388" y="5443538"/>
          <p14:tracePt t="24083" x="5570538" y="5468938"/>
          <p14:tracePt t="24091" x="5626100" y="5487988"/>
          <p14:tracePt t="24099" x="5670550" y="5502275"/>
          <p14:tracePt t="24107" x="5716588" y="5510213"/>
          <p14:tracePt t="24115" x="5749925" y="5510213"/>
          <p14:tracePt t="24123" x="5780088" y="5510213"/>
          <p14:tracePt t="24131" x="5799138" y="5499100"/>
          <p14:tracePt t="24141" x="5816600" y="5491163"/>
          <p14:tracePt t="24149" x="5843588" y="5473700"/>
          <p14:tracePt t="24156" x="5851525" y="5461000"/>
          <p14:tracePt t="24163" x="5865813" y="5449888"/>
          <p14:tracePt t="24172" x="5880100" y="5424488"/>
          <p14:tracePt t="24181" x="5895975" y="5402263"/>
          <p14:tracePt t="24189" x="5903913" y="5383213"/>
          <p14:tracePt t="24197" x="5903913" y="5367338"/>
          <p14:tracePt t="24205" x="5903913" y="5349875"/>
          <p14:tracePt t="24213" x="5903913" y="5334000"/>
          <p14:tracePt t="24222" x="5903913" y="5314950"/>
          <p14:tracePt t="24229" x="5891213" y="5286375"/>
          <p14:tracePt t="24237" x="5880100" y="5259388"/>
          <p14:tracePt t="24245" x="5865813" y="5226050"/>
          <p14:tracePt t="24254" x="5843588" y="5176838"/>
          <p14:tracePt t="24261" x="5816600" y="5135563"/>
          <p14:tracePt t="24269" x="5802313" y="5083175"/>
          <p14:tracePt t="24277" x="5783263" y="5027613"/>
          <p14:tracePt t="24285" x="5757863" y="4975225"/>
          <p14:tracePt t="24293" x="5738813" y="4926013"/>
          <p14:tracePt t="24301" x="5722938" y="4884738"/>
          <p14:tracePt t="24309" x="5705475" y="4854575"/>
          <p14:tracePt t="24317" x="5689600" y="4821238"/>
          <p14:tracePt t="24325" x="5675313" y="4802188"/>
          <p14:tracePt t="24333" x="5659438" y="4779963"/>
          <p14:tracePt t="24341" x="5641975" y="4773613"/>
          <p14:tracePt t="24349" x="5629275" y="4757738"/>
          <p14:tracePt t="24358" x="5611813" y="4749800"/>
          <p14:tracePt t="24365" x="5584825" y="4738688"/>
          <p14:tracePt t="24373" x="5565775" y="4732338"/>
          <p14:tracePt t="24382" x="5540375" y="4721225"/>
          <p14:tracePt t="24389" x="5502275" y="4708525"/>
          <p14:tracePt t="24397" x="5461000" y="4705350"/>
          <p14:tracePt t="24406" x="5424488" y="4697413"/>
          <p14:tracePt t="24413" x="5378450" y="4697413"/>
          <p14:tracePt t="24422" x="5326063" y="4697413"/>
          <p14:tracePt t="24429" x="5273675" y="4694238"/>
          <p14:tracePt t="24437" x="5237163" y="4694238"/>
          <p14:tracePt t="24447" x="5199063" y="4694238"/>
          <p14:tracePt t="24453" x="5168900" y="4694238"/>
          <p14:tracePt t="24463" x="5143500" y="4694238"/>
          <p14:tracePt t="24471" x="5127625" y="4694238"/>
          <p14:tracePt t="24479" x="5116513" y="4694238"/>
          <p14:tracePt t="24487" x="5110163" y="4694238"/>
          <p14:tracePt t="24495" x="5102225" y="4694238"/>
          <p14:tracePt t="24503" x="5099050" y="4694238"/>
          <p14:tracePt t="24511" x="5091113" y="4694238"/>
          <p14:tracePt t="24520" x="5083175" y="4694238"/>
          <p14:tracePt t="24527" x="5075238" y="4697413"/>
          <p14:tracePt t="24535" x="5068888" y="4705350"/>
          <p14:tracePt t="24543" x="5060950" y="4708525"/>
          <p14:tracePt t="24551" x="5053013" y="4721225"/>
          <p14:tracePt t="24559" x="5041900" y="4727575"/>
          <p14:tracePt t="24567" x="5027613" y="4746625"/>
          <p14:tracePt t="24575" x="5011738" y="4765675"/>
          <p14:tracePt t="24583" x="4997450" y="4784725"/>
          <p14:tracePt t="24592" x="4981575" y="4810125"/>
          <p14:tracePt t="24599" x="4970463" y="4837113"/>
          <p14:tracePt t="24607" x="4959350" y="4862513"/>
          <p14:tracePt t="24615" x="4956175" y="4884738"/>
          <p14:tracePt t="24623" x="4956175" y="4914900"/>
          <p14:tracePt t="24631" x="4956175" y="4941888"/>
          <p14:tracePt t="24639" x="4956175" y="4972050"/>
          <p14:tracePt t="24647" x="4959350" y="5008563"/>
          <p14:tracePt t="24656" x="4964113" y="5035550"/>
          <p14:tracePt t="24663" x="4967288" y="5064125"/>
          <p14:tracePt t="24672" x="4967288" y="5087938"/>
          <p14:tracePt t="24679" x="4975225" y="5121275"/>
          <p14:tracePt t="24687" x="4978400" y="5143500"/>
          <p14:tracePt t="24695" x="4978400" y="5162550"/>
          <p14:tracePt t="24703" x="4986338" y="5184775"/>
          <p14:tracePt t="24711" x="5000625" y="5203825"/>
          <p14:tracePt t="24719" x="5016500" y="5218113"/>
          <p14:tracePt t="24727" x="5049838" y="5240338"/>
          <p14:tracePt t="24736" x="5075238" y="5259388"/>
          <p14:tracePt t="24745" x="5110163" y="5281613"/>
          <p14:tracePt t="24751" x="5151438" y="5300663"/>
          <p14:tracePt t="24761" x="5192713" y="5330825"/>
          <p14:tracePt t="24769" x="5240338" y="5353050"/>
          <p14:tracePt t="24777" x="5284788" y="5380038"/>
          <p14:tracePt t="24785" x="5334000" y="5402263"/>
          <p14:tracePt t="24793" x="5375275" y="5419725"/>
          <p14:tracePt t="24802" x="5413375" y="5432425"/>
          <p14:tracePt t="24809" x="5454650" y="5435600"/>
          <p14:tracePt t="24817" x="5499100" y="5443538"/>
          <p14:tracePt t="24825" x="5551488" y="5438775"/>
          <p14:tracePt t="24833" x="5595938" y="5435600"/>
          <p14:tracePt t="24841" x="5653088" y="5419725"/>
          <p14:tracePt t="24849" x="5697538" y="5408613"/>
          <p14:tracePt t="24857" x="5753100" y="5391150"/>
          <p14:tracePt t="24865" x="5805488" y="5375275"/>
          <p14:tracePt t="24873" x="5862638" y="5349875"/>
          <p14:tracePt t="24890" x="5992813" y="5300663"/>
          <p14:tracePt t="24897" x="6078538" y="5270500"/>
          <p14:tracePt t="24905" x="6176963" y="5237163"/>
          <p14:tracePt t="24913" x="6300788" y="5203825"/>
          <p14:tracePt t="24921" x="6464300" y="5165725"/>
          <p14:tracePt t="24929" x="6659563" y="5116513"/>
          <p14:tracePt t="24937" x="6899275" y="5076825"/>
          <p14:tracePt t="24945" x="7150100" y="5046663"/>
          <p14:tracePt t="24953" x="7348538" y="5035550"/>
          <p14:tracePt t="24961" x="7535863" y="5027613"/>
          <p14:tracePt t="24970" x="7662863" y="5030788"/>
          <p14:tracePt t="24977" x="7800975" y="5030788"/>
          <p14:tracePt t="24985" x="7939088" y="5030788"/>
          <p14:tracePt t="24993" x="8048625" y="5027613"/>
          <p14:tracePt t="25001" x="8123238" y="5027613"/>
          <p14:tracePt t="25009" x="8208963" y="5011738"/>
          <p14:tracePt t="25018" x="8253413" y="5008563"/>
          <p14:tracePt t="25025" x="8280400" y="4997450"/>
          <p14:tracePt t="25035" x="8288338" y="4994275"/>
          <p14:tracePt t="25043" x="8291513" y="4989513"/>
          <p14:tracePt t="25180" x="8272463" y="4983163"/>
          <p14:tracePt t="25189" x="8242300" y="4975225"/>
          <p14:tracePt t="25195" x="8224838" y="4972050"/>
          <p14:tracePt t="25204" x="8216900" y="4972050"/>
          <p14:tracePt t="25219" x="8220075" y="4978400"/>
          <p14:tracePt t="25227" x="8239125" y="4997450"/>
          <p14:tracePt t="25235" x="8272463" y="5027613"/>
          <p14:tracePt t="25243" x="8305800" y="5053013"/>
          <p14:tracePt t="25252" x="8343900" y="5091113"/>
          <p14:tracePt t="25259" x="8377238" y="5116513"/>
          <p14:tracePt t="25267" x="8410575" y="5146675"/>
          <p14:tracePt t="25275" x="8445500" y="5170488"/>
          <p14:tracePt t="25283" x="8486775" y="5199063"/>
          <p14:tracePt t="25291" x="8520113" y="5214938"/>
          <p14:tracePt t="25299" x="8553450" y="5237163"/>
          <p14:tracePt t="25307" x="8594725" y="5262563"/>
          <p14:tracePt t="25315" x="8628063" y="5286375"/>
          <p14:tracePt t="25323" x="8655050" y="5300663"/>
          <p14:tracePt t="25331" x="8680450" y="5314950"/>
          <p14:tracePt t="25341" x="8699500" y="5322888"/>
          <p14:tracePt t="25349" x="8707438" y="5334000"/>
          <p14:tracePt t="25358" x="8713788" y="5338763"/>
          <p14:tracePt t="25381" x="8710613" y="5338763"/>
          <p14:tracePt t="25389" x="8707438" y="5338763"/>
          <p14:tracePt t="25397" x="8702675" y="5338763"/>
          <p14:tracePt t="25405" x="8688388" y="5338763"/>
          <p14:tracePt t="25413" x="8685213" y="5338763"/>
          <p14:tracePt t="25421" x="8677275" y="5338763"/>
          <p14:tracePt t="25429" x="8669338" y="5338763"/>
          <p14:tracePt t="25437" x="8661400" y="5338763"/>
          <p14:tracePt t="25445" x="8650288" y="5338763"/>
          <p14:tracePt t="25454" x="8643938" y="5345113"/>
          <p14:tracePt t="25462" x="8639175" y="5345113"/>
          <p14:tracePt t="25469" x="8636000" y="5345113"/>
          <p14:tracePt t="25597" x="8636000" y="5349875"/>
          <p14:tracePt t="25775" x="8632825" y="5349875"/>
          <p14:tracePt t="25783" x="8632825" y="5353050"/>
          <p14:tracePt t="25895" x="8628063" y="5353050"/>
          <p14:tracePt t="25903" x="8624888" y="5345113"/>
          <p14:tracePt t="25911" x="8620125" y="5341938"/>
          <p14:tracePt t="25919" x="8613775" y="5338763"/>
          <p14:tracePt t="25929" x="8605838" y="5319713"/>
          <p14:tracePt t="25938" x="8597900" y="5303838"/>
          <p14:tracePt t="25945" x="8586788" y="5289550"/>
          <p14:tracePt t="25953" x="8580438" y="5270500"/>
          <p14:tracePt t="25961" x="8561388" y="5237163"/>
          <p14:tracePt t="25970" x="8539163" y="5203825"/>
          <p14:tracePt t="25977" x="8520113" y="5176838"/>
          <p14:tracePt t="25985" x="8497888" y="5143500"/>
          <p14:tracePt t="25994" x="8475663" y="5129213"/>
          <p14:tracePt t="26001" x="8456613" y="5113338"/>
          <p14:tracePt t="26009" x="8445500" y="5105400"/>
          <p14:tracePt t="26017" x="8434388" y="5094288"/>
          <p14:tracePt t="26025" x="8421688" y="5087938"/>
          <p14:tracePt t="26033" x="8410575" y="5083175"/>
          <p14:tracePt t="26041" x="8404225" y="5076825"/>
          <p14:tracePt t="26049" x="8399463" y="5072063"/>
          <p14:tracePt t="26057" x="8393113" y="5072063"/>
          <p14:tracePt t="26066" x="8388350" y="5072063"/>
          <p14:tracePt t="26074" x="8385175" y="5072063"/>
          <p14:tracePt t="26081" x="8377238" y="5076825"/>
          <p14:tracePt t="26089" x="8366125" y="5080000"/>
          <p14:tracePt t="26097" x="8355013" y="5087938"/>
          <p14:tracePt t="26105" x="8343900" y="5099050"/>
          <p14:tracePt t="26114" x="8329613" y="5105400"/>
          <p14:tracePt t="26121" x="8313738" y="5113338"/>
          <p14:tracePt t="26129" x="8299450" y="5116513"/>
          <p14:tracePt t="26137" x="8291513" y="5124450"/>
          <p14:tracePt t="26145" x="8283575" y="5129213"/>
          <p14:tracePt t="26153" x="8277225" y="5132388"/>
          <p14:tracePt t="26161" x="8272463" y="5132388"/>
          <p14:tracePt t="26169" x="8264525" y="5135563"/>
          <p14:tracePt t="26177" x="8261350" y="5135563"/>
          <p14:tracePt t="26203" x="8258175" y="5135563"/>
          <p14:tracePt t="26219" x="8253413" y="5135563"/>
          <p14:tracePt t="26227" x="8250238" y="5140325"/>
          <p14:tracePt t="26235" x="8247063" y="5140325"/>
          <p14:tracePt t="26244" x="8247063" y="5143500"/>
          <p14:tracePt t="26252" x="8247063" y="5146675"/>
          <p14:tracePt t="26259" x="8242300" y="5151438"/>
          <p14:tracePt t="26267" x="8239125" y="5154613"/>
          <p14:tracePt t="26283" x="8239125" y="5157788"/>
          <p14:tracePt t="26319" x="8239125" y="5162550"/>
          <p14:tracePt t="26343" x="8239125" y="5165725"/>
          <p14:tracePt t="26431" x="8235950" y="5165725"/>
          <p14:tracePt t="26439" x="8231188" y="5162550"/>
          <p14:tracePt t="26447" x="8224838" y="5157788"/>
          <p14:tracePt t="26456" x="8216900" y="5151438"/>
          <p14:tracePt t="26463" x="8208963" y="5146675"/>
          <p14:tracePt t="26472" x="8201025" y="5140325"/>
          <p14:tracePt t="26481" x="8189913" y="5129213"/>
          <p14:tracePt t="26487" x="8186738" y="5121275"/>
          <p14:tracePt t="26497" x="8178800" y="5102225"/>
          <p14:tracePt t="26505" x="8175625" y="5091113"/>
          <p14:tracePt t="26513" x="8167688" y="5072063"/>
          <p14:tracePt t="26521" x="8159750" y="5053013"/>
          <p14:tracePt t="26529" x="8153400" y="5024438"/>
          <p14:tracePt t="26538" x="8145463" y="4989513"/>
          <p14:tracePt t="26546" x="8134350" y="4959350"/>
          <p14:tracePt t="26553" x="8131175" y="4911725"/>
          <p14:tracePt t="26562" x="8123238" y="4873625"/>
          <p14:tracePt t="26569" x="8123238" y="4821238"/>
          <p14:tracePt t="26577" x="8123238" y="4784725"/>
          <p14:tracePt t="26585" x="8126413" y="4738688"/>
          <p14:tracePt t="26593" x="8131175" y="4697413"/>
          <p14:tracePt t="26601" x="8137525" y="4675188"/>
          <p14:tracePt t="26610" x="8159750" y="4641850"/>
          <p14:tracePt t="26617" x="8186738" y="4619625"/>
          <p14:tracePt t="26625" x="8212138" y="4597400"/>
          <p14:tracePt t="26633" x="8253413" y="4586288"/>
          <p14:tracePt t="26642" x="8277225" y="4575175"/>
          <p14:tracePt t="26650" x="8310563" y="4570413"/>
          <p14:tracePt t="26657" x="8340725" y="4570413"/>
          <p14:tracePt t="26665" x="8362950" y="4570413"/>
          <p14:tracePt t="26673" x="8388350" y="4570413"/>
          <p14:tracePt t="26681" x="8410575" y="4581525"/>
          <p14:tracePt t="26689" x="8429625" y="4592638"/>
          <p14:tracePt t="26697" x="8448675" y="4603750"/>
          <p14:tracePt t="26706" x="8462963" y="4611688"/>
          <p14:tracePt t="26713" x="8497888" y="4630738"/>
          <p14:tracePt t="26721" x="8528050" y="4652963"/>
          <p14:tracePt t="26730" x="8561388" y="4675188"/>
          <p14:tracePt t="26737" x="8594725" y="4697413"/>
          <p14:tracePt t="26746" x="8636000" y="4727575"/>
          <p14:tracePt t="26753" x="8669338" y="4743450"/>
          <p14:tracePt t="26761" x="8696325" y="4765675"/>
          <p14:tracePt t="26771" x="8737600" y="4787900"/>
          <p14:tracePt t="26779" x="8763000" y="4818063"/>
          <p14:tracePt t="26787" x="8782050" y="4837113"/>
          <p14:tracePt t="26793" x="8793163" y="4862513"/>
          <p14:tracePt t="26803" x="8807450" y="4889500"/>
          <p14:tracePt t="26813" x="8807450" y="4919663"/>
          <p14:tracePt t="26823" x="8807450" y="4948238"/>
          <p14:tracePt t="26831" x="8789988" y="4997450"/>
          <p14:tracePt t="26839" x="8774113" y="5030788"/>
          <p14:tracePt t="26847" x="8743950" y="5072063"/>
          <p14:tracePt t="26855" x="8707438" y="5113338"/>
          <p14:tracePt t="26864" x="8666163" y="5154613"/>
          <p14:tracePt t="26875" x="8632825" y="5195888"/>
          <p14:tracePt t="26883" x="8583613" y="5226050"/>
          <p14:tracePt t="26892" x="8542338" y="5262563"/>
          <p14:tracePt t="26899" x="8509000" y="5286375"/>
          <p14:tracePt t="26907" x="8478838" y="5300663"/>
          <p14:tracePt t="26915" x="8456613" y="5311775"/>
          <p14:tracePt t="26923" x="8437563" y="5319713"/>
          <p14:tracePt t="26931" x="8426450" y="5319713"/>
          <p14:tracePt t="26940" x="8410575" y="5319713"/>
          <p14:tracePt t="26947" x="8399463" y="5319713"/>
          <p14:tracePt t="26957" x="8388350" y="5319713"/>
          <p14:tracePt t="26963" x="8377238" y="5314950"/>
          <p14:tracePt t="26972" x="8362950" y="5308600"/>
          <p14:tracePt t="26979" x="8351838" y="5300663"/>
          <p14:tracePt t="26987" x="8335963" y="5292725"/>
          <p14:tracePt t="26995" x="8324850" y="5281613"/>
          <p14:tracePt t="27004" x="8313738" y="5275263"/>
          <p14:tracePt t="27012" x="8299450" y="5270500"/>
          <p14:tracePt t="27025" x="8283575" y="5256213"/>
          <p14:tracePt t="27027" x="8272463" y="5248275"/>
          <p14:tracePt t="27036" x="8264525" y="5245100"/>
          <p14:tracePt t="27043" x="8258175" y="5233988"/>
          <p14:tracePt t="27051" x="8253413" y="5226050"/>
          <p14:tracePt t="27062" x="8250238" y="5218113"/>
          <p14:tracePt t="27067" x="8247063" y="5210175"/>
          <p14:tracePt t="27075" x="8242300" y="5195888"/>
          <p14:tracePt t="27085" x="8242300" y="5192713"/>
          <p14:tracePt t="27094" x="8242300" y="5187950"/>
          <p14:tracePt t="27101" x="8242300" y="5184775"/>
          <p14:tracePt t="27109" x="8242300" y="5181600"/>
          <p14:tracePt t="27117" x="8242300" y="5176838"/>
          <p14:tracePt t="27141" x="8242300" y="5173663"/>
          <p14:tracePt t="27157" x="8247063" y="5173663"/>
          <p14:tracePt t="27165" x="8247063" y="5170488"/>
          <p14:tracePt t="27173" x="8258175" y="5170488"/>
          <p14:tracePt t="27181" x="8280400" y="5170488"/>
          <p14:tracePt t="27189" x="8305800" y="5170488"/>
          <p14:tracePt t="27197" x="8335963" y="5170488"/>
          <p14:tracePt t="27206" x="8382000" y="5173663"/>
          <p14:tracePt t="27213" x="8426450" y="5173663"/>
          <p14:tracePt t="27221" x="8493125" y="5173663"/>
          <p14:tracePt t="27230" x="8553450" y="5173663"/>
          <p14:tracePt t="27238" x="8620125" y="5173663"/>
          <p14:tracePt t="27245" x="8702675" y="5170488"/>
          <p14:tracePt t="27253" x="8774113" y="5170488"/>
          <p14:tracePt t="27261" x="8848725" y="5162550"/>
          <p14:tracePt t="27269" x="8931275" y="5157788"/>
          <p14:tracePt t="27277" x="9005888" y="5143500"/>
          <p14:tracePt t="27285" x="9074150" y="5143500"/>
          <p14:tracePt t="27293" x="9118600" y="5143500"/>
          <p14:tracePt t="27301" x="9151938" y="5140325"/>
          <p14:tracePt t="27309" x="9167813" y="5140325"/>
          <p14:tracePt t="27317" x="9182100" y="5140325"/>
          <p14:tracePt t="27326" x="9182100" y="5143500"/>
          <p14:tracePt t="27333" x="9186863" y="5146675"/>
          <p14:tracePt t="27341" x="9190038" y="5146675"/>
          <p14:tracePt t="27349" x="9193213" y="5151438"/>
          <p14:tracePt t="27447" x="9197975" y="5151438"/>
          <p14:tracePt t="27455" x="9201150" y="5151438"/>
          <p14:tracePt t="27467" x="9201150" y="5154613"/>
          <p14:tracePt t="27476" x="9204325" y="5154613"/>
          <p14:tracePt t="27491" x="9212263" y="5157788"/>
          <p14:tracePt t="27499" x="9215438" y="5157788"/>
          <p14:tracePt t="27507" x="9220200" y="5157788"/>
          <p14:tracePt t="27515" x="9223375" y="5157788"/>
          <p14:tracePt t="27523" x="9226550" y="5157788"/>
          <p14:tracePt t="27673" x="9231313" y="5157788"/>
          <p14:tracePt t="27693" x="9231313" y="5154613"/>
          <p14:tracePt t="27710" x="9231313" y="5151438"/>
          <p14:tracePt t="27718" x="9231313" y="5143500"/>
          <p14:tracePt t="27725" x="9234488" y="5143500"/>
          <p14:tracePt t="27733" x="9239250" y="5140325"/>
          <p14:tracePt t="27742" x="9239250" y="5135563"/>
          <p14:tracePt t="27749" x="9242425" y="5135563"/>
          <p14:tracePt t="27758" x="9242425" y="5132388"/>
          <p14:tracePt t="27782" x="9242425" y="5129213"/>
          <p14:tracePt t="27924" x="9242425" y="5124450"/>
          <p14:tracePt t="27938" x="9242425" y="5121275"/>
          <p14:tracePt t="27945" x="9242425" y="5113338"/>
          <p14:tracePt t="27963" x="9242425" y="5110163"/>
          <p14:tracePt t="27972" x="9242425" y="5105400"/>
          <p14:tracePt t="27980" x="9242425" y="5099050"/>
          <p14:tracePt t="27987" x="9242425" y="5094288"/>
          <p14:tracePt t="27995" x="9239250" y="5087938"/>
          <p14:tracePt t="28003" x="9234488" y="5083175"/>
          <p14:tracePt t="28011" x="9231313" y="5080000"/>
          <p14:tracePt t="28019" x="9231313" y="5076825"/>
          <p14:tracePt t="28027" x="9226550" y="5072063"/>
          <p14:tracePt t="28036" x="9223375" y="5064125"/>
          <p14:tracePt t="28043" x="9215438" y="5060950"/>
          <p14:tracePt t="28052" x="9212263" y="5053013"/>
          <p14:tracePt t="28059" x="9201150" y="5041900"/>
          <p14:tracePt t="28067" x="9197975" y="5030788"/>
          <p14:tracePt t="28075" x="9190038" y="5024438"/>
          <p14:tracePt t="28084" x="9182100" y="5016500"/>
          <p14:tracePt t="28092" x="9174163" y="5005388"/>
          <p14:tracePt t="28100" x="9159875" y="4989513"/>
          <p14:tracePt t="28108" x="9148763" y="4978400"/>
          <p14:tracePt t="28115" x="9134475" y="4964113"/>
          <p14:tracePt t="28123" x="9126538" y="4953000"/>
          <p14:tracePt t="28132" x="9121775" y="4941888"/>
          <p14:tracePt t="28139" x="9115425" y="4926013"/>
          <p14:tracePt t="28147" x="9110663" y="4919663"/>
          <p14:tracePt t="28155" x="9107488" y="4906963"/>
          <p14:tracePt t="28163" x="9104313" y="4889500"/>
          <p14:tracePt t="28171" x="9099550" y="4878388"/>
          <p14:tracePt t="28179" x="9093200" y="4870450"/>
          <p14:tracePt t="28187" x="9093200" y="4859338"/>
          <p14:tracePt t="28196" x="9093200" y="4851400"/>
          <p14:tracePt t="28204" x="9093200" y="4843463"/>
          <p14:tracePt t="28211" x="9093200" y="4837113"/>
          <p14:tracePt t="28221" x="9093200" y="4829175"/>
          <p14:tracePt t="28227" x="9093200" y="4826000"/>
          <p14:tracePt t="28237" x="9093200" y="4821238"/>
          <p14:tracePt t="28246" x="9093200" y="4818063"/>
          <p14:tracePt t="28253" x="9093200" y="4813300"/>
          <p14:tracePt t="28262" x="9093200" y="4810125"/>
          <p14:tracePt t="28269" x="9093200" y="4806950"/>
          <p14:tracePt t="28280" x="9093200" y="4802188"/>
          <p14:tracePt t="28289" x="9093200" y="4799013"/>
          <p14:tracePt t="28313" x="9088438" y="4799013"/>
          <p14:tracePt t="28330" x="9085263" y="4799013"/>
          <p14:tracePt t="28345" x="9082088" y="4799013"/>
          <p14:tracePt t="28353" x="9077325" y="4799013"/>
          <p14:tracePt t="28377" x="9074150" y="4799013"/>
          <p14:tracePt t="28537" x="9069388" y="4799013"/>
          <p14:tracePt t="28547" x="9069388" y="4806950"/>
          <p14:tracePt t="28555" x="9066213" y="4810125"/>
          <p14:tracePt t="28561" x="9066213" y="4818063"/>
          <p14:tracePt t="28572" x="9063038" y="4826000"/>
          <p14:tracePt t="28580" x="9063038" y="4832350"/>
          <p14:tracePt t="28587" x="9058275" y="4840288"/>
          <p14:tracePt t="28595" x="9058275" y="4848225"/>
          <p14:tracePt t="28606" x="9058275" y="4859338"/>
          <p14:tracePt t="28615" x="9058275" y="4870450"/>
          <p14:tracePt t="28624" x="9058275" y="4889500"/>
          <p14:tracePt t="28631" x="9055100" y="4900613"/>
          <p14:tracePt t="28639" x="9047163" y="4930775"/>
          <p14:tracePt t="28647" x="9043988" y="4945063"/>
          <p14:tracePt t="28656" x="9040813" y="4972050"/>
          <p14:tracePt t="28663" x="9028113" y="4997450"/>
          <p14:tracePt t="28673" x="9024938" y="5019675"/>
          <p14:tracePt t="28679" x="9021763" y="5046663"/>
          <p14:tracePt t="28687" x="9013825" y="5068888"/>
          <p14:tracePt t="28695" x="9013825" y="5087938"/>
          <p14:tracePt t="28703" x="9010650" y="5102225"/>
          <p14:tracePt t="28714" x="9010650" y="5113338"/>
          <p14:tracePt t="28719" x="9010650" y="5129213"/>
          <p14:tracePt t="28728" x="9010650" y="5140325"/>
          <p14:tracePt t="28735" x="9010650" y="5151438"/>
          <p14:tracePt t="28744" x="9010650" y="5162550"/>
          <p14:tracePt t="28751" x="9010650" y="5170488"/>
          <p14:tracePt t="28759" x="9010650" y="5176838"/>
          <p14:tracePt t="28770" x="9010650" y="5184775"/>
          <p14:tracePt t="28775" x="9010650" y="5187950"/>
          <p14:tracePt t="28783" x="9010650" y="5192713"/>
          <p14:tracePt t="28800" x="9010650" y="5195888"/>
          <p14:tracePt t="28808" x="9013825" y="5195888"/>
          <p14:tracePt t="28938" x="9017000" y="5195888"/>
          <p14:tracePt t="28945" x="9017000" y="5199063"/>
          <p14:tracePt t="28954" x="9021763" y="5203825"/>
          <p14:tracePt t="28962" x="9024938" y="5207000"/>
          <p14:tracePt t="28970" x="9032875" y="5210175"/>
          <p14:tracePt t="28978" x="9043988" y="5214938"/>
          <p14:tracePt t="28986" x="9051925" y="5218113"/>
          <p14:tracePt t="28994" x="9058275" y="5222875"/>
          <p14:tracePt t="29001" x="9066213" y="5226050"/>
          <p14:tracePt t="29009" x="9074150" y="5229225"/>
          <p14:tracePt t="29018" x="9085263" y="5233988"/>
          <p14:tracePt t="29026" x="9107488" y="5240338"/>
          <p14:tracePt t="29033" x="9148763" y="5245100"/>
          <p14:tracePt t="29042" x="9193213" y="5245100"/>
          <p14:tracePt t="29049" x="9245600" y="5245100"/>
          <p14:tracePt t="29057" x="9305925" y="5240338"/>
          <p14:tracePt t="29065" x="9372600" y="5240338"/>
          <p14:tracePt t="29074" x="9440863" y="5237163"/>
          <p14:tracePt t="29081" x="9515475" y="5229225"/>
          <p14:tracePt t="29089" x="9590088" y="5222875"/>
          <p14:tracePt t="29097" x="9658350" y="5218113"/>
          <p14:tracePt t="29107" x="9725025" y="5210175"/>
          <p14:tracePt t="29116" x="9785350" y="5199063"/>
          <p14:tracePt t="29123" x="9821863" y="5187950"/>
          <p14:tracePt t="29131" x="9863138" y="5181600"/>
          <p14:tracePt t="29139" x="9874250" y="5173663"/>
          <p14:tracePt t="29148" x="9882188" y="5170488"/>
          <p14:tracePt t="29155" x="9885363" y="5165725"/>
          <p14:tracePt t="29173" x="9885363" y="5162550"/>
          <p14:tracePt t="29204" x="9885363" y="5157788"/>
          <p14:tracePt t="29220" x="9890125" y="5154613"/>
          <p14:tracePt t="29236" x="9890125" y="5151438"/>
          <p14:tracePt t="29243" x="9893300" y="5151438"/>
          <p14:tracePt t="29251" x="9893300" y="5146675"/>
          <p14:tracePt t="29259" x="9898063" y="5140325"/>
          <p14:tracePt t="29267" x="9904413" y="5135563"/>
          <p14:tracePt t="29275" x="9912350" y="5124450"/>
          <p14:tracePt t="29283" x="9920288" y="5113338"/>
          <p14:tracePt t="29292" x="9934575" y="5099050"/>
          <p14:tracePt t="29299" x="9942513" y="5087938"/>
          <p14:tracePt t="29308" x="9945688" y="5068888"/>
          <p14:tracePt t="29316" x="9950450" y="5053013"/>
          <p14:tracePt t="29323" x="9953625" y="5035550"/>
          <p14:tracePt t="29331" x="9953625" y="5005388"/>
          <p14:tracePt t="29340" x="9953625" y="4978400"/>
          <p14:tracePt t="29347" x="9950450" y="4956175"/>
          <p14:tracePt t="29355" x="9937750" y="4937125"/>
          <p14:tracePt t="29363" x="9931400" y="4911725"/>
          <p14:tracePt t="29372" x="9920288" y="4900613"/>
          <p14:tracePt t="29379" x="9901238" y="4881563"/>
          <p14:tracePt t="29388" x="9879013" y="4851400"/>
          <p14:tracePt t="29396" x="9845675" y="4829175"/>
          <p14:tracePt t="29406" x="9810750" y="4802188"/>
          <p14:tracePt t="29413" x="9763125" y="4773613"/>
          <p14:tracePt t="29422" x="9717088" y="4743450"/>
          <p14:tracePt t="29430" x="9661525" y="4708525"/>
          <p14:tracePt t="29437" x="9612313" y="4679950"/>
          <p14:tracePt t="29445" x="9556750" y="4656138"/>
          <p14:tracePt t="29453" x="9507538" y="4630738"/>
          <p14:tracePt t="29462" x="9477375" y="4616450"/>
          <p14:tracePt t="29470" x="9451975" y="4603750"/>
          <p14:tracePt t="29478" x="9432925" y="4597400"/>
          <p14:tracePt t="29485" x="9413875" y="4586288"/>
          <p14:tracePt t="29493" x="9402763" y="4578350"/>
          <p14:tracePt t="29501" x="9388475" y="4575175"/>
          <p14:tracePt t="29510" x="9380538" y="4570413"/>
          <p14:tracePt t="29518" x="9372600" y="4567238"/>
          <p14:tracePt t="29525" x="9369425" y="4567238"/>
          <p14:tracePt t="29534" x="9366250" y="4567238"/>
          <p14:tracePt t="29557" x="9361488" y="4567238"/>
          <p14:tracePt t="29574" x="9358313" y="4570413"/>
          <p14:tracePt t="29582" x="9350375" y="4575175"/>
          <p14:tracePt t="29590" x="9344025" y="4578350"/>
          <p14:tracePt t="29600" x="9336088" y="4586288"/>
          <p14:tracePt t="29606" x="9320213" y="4592638"/>
          <p14:tracePt t="29613" x="9313863" y="4600575"/>
          <p14:tracePt t="29621" x="9302750" y="4608513"/>
          <p14:tracePt t="29630" x="9294813" y="4622800"/>
          <p14:tracePt t="29638" x="9278938" y="4633913"/>
          <p14:tracePt t="29645" x="9267825" y="4641850"/>
          <p14:tracePt t="29653" x="9253538" y="4656138"/>
          <p14:tracePt t="29663" x="9234488" y="4672013"/>
          <p14:tracePt t="29673" x="9226550" y="4679950"/>
          <p14:tracePt t="29677" x="9215438" y="4691063"/>
          <p14:tracePt t="29685" x="9209088" y="4702175"/>
          <p14:tracePt t="29693" x="9197975" y="4708525"/>
          <p14:tracePt t="29704" x="9190038" y="4716463"/>
          <p14:tracePt t="29711" x="9182100" y="4724400"/>
          <p14:tracePt t="29720" x="9174163" y="4732338"/>
          <p14:tracePt t="29728" x="9170988" y="4738688"/>
          <p14:tracePt t="29736" x="9167813" y="4746625"/>
          <p14:tracePt t="29743" x="9163050" y="4754563"/>
          <p14:tracePt t="29751" x="9156700" y="4768850"/>
          <p14:tracePt t="29760" x="9140825" y="4779963"/>
          <p14:tracePt t="29768" x="9126538" y="4799013"/>
          <p14:tracePt t="29776" x="9115425" y="4813300"/>
          <p14:tracePt t="29784" x="9093200" y="4832350"/>
          <p14:tracePt t="29791" x="9085263" y="4848225"/>
          <p14:tracePt t="29800" x="9077325" y="4859338"/>
          <p14:tracePt t="29808" x="9066213" y="4867275"/>
          <p14:tracePt t="29816" x="9058275" y="4878388"/>
          <p14:tracePt t="29824" x="9047163" y="4892675"/>
          <p14:tracePt t="29832" x="9043988" y="4900613"/>
          <p14:tracePt t="29839" x="9036050" y="4906963"/>
          <p14:tracePt t="29847" x="9028113" y="4914900"/>
          <p14:tracePt t="29856" x="9024938" y="4922838"/>
          <p14:tracePt t="29864" x="9017000" y="4930775"/>
          <p14:tracePt t="29871" x="9005888" y="4937125"/>
          <p14:tracePt t="29879" x="8999538" y="4953000"/>
          <p14:tracePt t="29887" x="8988425" y="4959350"/>
          <p14:tracePt t="29895" x="8980488" y="4972050"/>
          <p14:tracePt t="29903" x="8969375" y="4986338"/>
          <p14:tracePt t="29912" x="8958263" y="4997450"/>
          <p14:tracePt t="29919" x="8950325" y="5011738"/>
          <p14:tracePt t="29927" x="8936038" y="5030788"/>
          <p14:tracePt t="29936" x="8928100" y="5041900"/>
          <p14:tracePt t="29943" x="8916988" y="5053013"/>
          <p14:tracePt t="29951" x="8912225" y="5068888"/>
          <p14:tracePt t="29961" x="8905875" y="5080000"/>
          <p14:tracePt t="29970" x="8901113" y="5091113"/>
          <p14:tracePt t="29978" x="8897938" y="5105400"/>
          <p14:tracePt t="29984" x="8897938" y="5116513"/>
          <p14:tracePt t="29994" x="8897938" y="5129213"/>
          <p14:tracePt t="30002" x="8894763" y="5135563"/>
          <p14:tracePt t="30009" x="8894763" y="5143500"/>
          <p14:tracePt t="30018" x="8894763" y="5154613"/>
          <p14:tracePt t="30025" x="8894763" y="5165725"/>
          <p14:tracePt t="30033" x="8894763" y="5181600"/>
          <p14:tracePt t="30042" x="8894763" y="5192713"/>
          <p14:tracePt t="30049" x="8894763" y="5203825"/>
          <p14:tracePt t="30058" x="8894763" y="5210175"/>
          <p14:tracePt t="30065" x="8894763" y="5222875"/>
          <p14:tracePt t="30073" x="8894763" y="5233988"/>
          <p14:tracePt t="30081" x="8901113" y="5248275"/>
          <p14:tracePt t="30089" x="8909050" y="5259388"/>
          <p14:tracePt t="30097" x="8923338" y="5275263"/>
          <p14:tracePt t="30106" x="8936038" y="5286375"/>
          <p14:tracePt t="30114" x="8950325" y="5300663"/>
          <p14:tracePt t="30121" x="8969375" y="5308600"/>
          <p14:tracePt t="30129" x="8994775" y="5322888"/>
          <p14:tracePt t="30137" x="9013825" y="5338763"/>
          <p14:tracePt t="30146" x="9040813" y="5353050"/>
          <p14:tracePt t="30154" x="9066213" y="5372100"/>
          <p14:tracePt t="30161" x="9085263" y="5383213"/>
          <p14:tracePt t="30169" x="9118600" y="5402263"/>
          <p14:tracePt t="30180" x="9145588" y="5416550"/>
          <p14:tracePt t="30185" x="9170988" y="5432425"/>
          <p14:tracePt t="30194" x="9197975" y="5446713"/>
          <p14:tracePt t="30202" x="9223375" y="5457825"/>
          <p14:tracePt t="30210" x="9242425" y="5461000"/>
          <p14:tracePt t="30217" x="9272588" y="5473700"/>
          <p14:tracePt t="30225" x="9294813" y="5473700"/>
          <p14:tracePt t="30233" x="9328150" y="5480050"/>
          <p14:tracePt t="30242" x="9358313" y="5484813"/>
          <p14:tracePt t="30249" x="9388475" y="5484813"/>
          <p14:tracePt t="30257" x="9429750" y="5487988"/>
          <p14:tracePt t="30266" x="9466263" y="5495925"/>
          <p14:tracePt t="30274" x="9512300" y="5495925"/>
          <p14:tracePt t="30281" x="9556750" y="5495925"/>
          <p14:tracePt t="30292" x="9601200" y="5495925"/>
          <p14:tracePt t="30300" x="9639300" y="5495925"/>
          <p14:tracePt t="30308" x="9675813" y="5495925"/>
          <p14:tracePt t="30315" x="9702800" y="5499100"/>
          <p14:tracePt t="30323" x="9725025" y="5499100"/>
          <p14:tracePt t="30331" x="9736138" y="5499100"/>
          <p14:tracePt t="30339" x="9755188" y="5499100"/>
          <p14:tracePt t="30347" x="9766300" y="5495925"/>
          <p14:tracePt t="30355" x="9774238" y="5495925"/>
          <p14:tracePt t="30364" x="9785350" y="5491163"/>
          <p14:tracePt t="30371" x="9793288" y="5487988"/>
          <p14:tracePt t="30379" x="9799638" y="5484813"/>
          <p14:tracePt t="30387" x="9807575" y="5480050"/>
          <p14:tracePt t="30396" x="9815513" y="5476875"/>
          <p14:tracePt t="30404" x="9829800" y="5468938"/>
          <p14:tracePt t="30412" x="9837738" y="5457825"/>
          <p14:tracePt t="30419" x="9856788" y="5449888"/>
          <p14:tracePt t="30428" x="9867900" y="5438775"/>
          <p14:tracePt t="30436" x="9882188" y="5424488"/>
          <p14:tracePt t="30444" x="9893300" y="5413375"/>
          <p14:tracePt t="30452" x="9909175" y="5391150"/>
          <p14:tracePt t="30460" x="9923463" y="5364163"/>
          <p14:tracePt t="30468" x="9931400" y="5341938"/>
          <p14:tracePt t="30475" x="9934575" y="5314950"/>
          <p14:tracePt t="30484" x="9934575" y="5292725"/>
          <p14:tracePt t="30492" x="9934575" y="5270500"/>
          <p14:tracePt t="30500" x="9934575" y="5240338"/>
          <p14:tracePt t="30508" x="9923463" y="5207000"/>
          <p14:tracePt t="30515" x="9912350" y="5181600"/>
          <p14:tracePt t="30524" x="9898063" y="5162550"/>
          <p14:tracePt t="30532" x="9890125" y="5143500"/>
          <p14:tracePt t="30542" x="9882188" y="5124450"/>
          <p14:tracePt t="30547" x="9879013" y="5113338"/>
          <p14:tracePt t="30556" x="9874250" y="5102225"/>
          <p14:tracePt t="30566" x="9874250" y="5094288"/>
          <p14:tracePt t="30574" x="9874250" y="5083175"/>
          <p14:tracePt t="30581" x="9874250" y="5072063"/>
          <p14:tracePt t="30589" x="9874250" y="5057775"/>
          <p14:tracePt t="30597" x="9874250" y="5046663"/>
          <p14:tracePt t="30606" x="9871075" y="5038725"/>
          <p14:tracePt t="30613" x="9867900" y="5027613"/>
          <p14:tracePt t="30622" x="9863138" y="5011738"/>
          <p14:tracePt t="30630" x="9856788" y="5000625"/>
          <p14:tracePt t="30637" x="9837738" y="4983163"/>
          <p14:tracePt t="30645" x="9821863" y="4972050"/>
          <p14:tracePt t="30653" x="9804400" y="4948238"/>
          <p14:tracePt t="30661" x="9785350" y="4933950"/>
          <p14:tracePt t="30670" x="9755188" y="4911725"/>
          <p14:tracePt t="30677" x="9728200" y="4895850"/>
          <p14:tracePt t="30685" x="9702800" y="4881563"/>
          <p14:tracePt t="30693" x="9669463" y="4867275"/>
          <p14:tracePt t="30702" x="9650413" y="4851400"/>
          <p14:tracePt t="30710" x="9617075" y="4832350"/>
          <p14:tracePt t="30718" x="9582150" y="4810125"/>
          <p14:tracePt t="30728" x="9553575" y="4799013"/>
          <p14:tracePt t="30733" x="9518650" y="4784725"/>
          <p14:tracePt t="30741" x="9485313" y="4768850"/>
          <p14:tracePt t="30750" x="9451975" y="4757738"/>
          <p14:tracePt t="30757" x="9421813" y="4749800"/>
          <p14:tracePt t="30765" x="9391650" y="4746625"/>
          <p14:tracePt t="30773" x="9350375" y="4738688"/>
          <p14:tracePt t="30782" x="9336088" y="4738688"/>
          <p14:tracePt t="30789" x="9317038" y="4738688"/>
          <p14:tracePt t="30798" x="9302750" y="4738688"/>
          <p14:tracePt t="30806" x="9291638" y="4738688"/>
          <p14:tracePt t="30814" x="9283700" y="4738688"/>
          <p14:tracePt t="30822" x="9275763" y="4738688"/>
          <p14:tracePt t="30829" x="9267825" y="4743450"/>
          <p14:tracePt t="30838" x="9261475" y="4746625"/>
          <p14:tracePt t="30846" x="9256713" y="4746625"/>
          <p14:tracePt t="30856" x="9253538" y="4749800"/>
          <p14:tracePt t="30863" x="9250363" y="4754563"/>
          <p14:tracePt t="30872" x="9242425" y="4757738"/>
          <p14:tracePt t="30907" x="9226550" y="4784725"/>
          <p14:tracePt t="30912" x="9226550" y="4787900"/>
          <p14:tracePt t="30920" x="9223375" y="4795838"/>
          <p14:tracePt t="30927" x="9220200" y="4799013"/>
          <p14:tracePt t="30936" x="9220200" y="4802188"/>
          <p14:tracePt t="30944" x="9209088" y="4806950"/>
          <p14:tracePt t="30952" x="9204325" y="4813300"/>
          <p14:tracePt t="30960" x="9197975" y="4826000"/>
          <p14:tracePt t="30968" x="9190038" y="4829175"/>
          <p14:tracePt t="30976" x="9182100" y="4832350"/>
          <p14:tracePt t="30984" x="9174163" y="4840288"/>
          <p14:tracePt t="30991" x="9163050" y="4848225"/>
          <p14:tracePt t="30999" x="9148763" y="4854575"/>
          <p14:tracePt t="31008" x="9140825" y="4862513"/>
          <p14:tracePt t="31016" x="9129713" y="4870450"/>
          <p14:tracePt t="31024" x="9115425" y="4881563"/>
          <p14:tracePt t="31031" x="9107488" y="4889500"/>
          <p14:tracePt t="31040" x="9096375" y="4903788"/>
          <p14:tracePt t="31048" x="9088438" y="4911725"/>
          <p14:tracePt t="31055" x="9085263" y="4922838"/>
          <p14:tracePt t="31064" x="9077325" y="4930775"/>
          <p14:tracePt t="31072" x="9069388" y="4941888"/>
          <p14:tracePt t="31080" x="9069388" y="4948238"/>
          <p14:tracePt t="31087" x="9066213" y="4964113"/>
          <p14:tracePt t="31096" x="9063038" y="4975225"/>
          <p14:tracePt t="31104" x="9063038" y="4986338"/>
          <p14:tracePt t="31112" x="9063038" y="4994275"/>
          <p14:tracePt t="31119" x="9058275" y="5000625"/>
          <p14:tracePt t="31128" x="9055100" y="5008563"/>
          <p14:tracePt t="31138" x="9051925" y="5016500"/>
          <p14:tracePt t="31144" x="9051925" y="5024438"/>
          <p14:tracePt t="31153" x="9047163" y="5030788"/>
          <p14:tracePt t="31162" x="9043988" y="5038725"/>
          <p14:tracePt t="31170" x="9043988" y="5046663"/>
          <p14:tracePt t="31178" x="9040813" y="5053013"/>
          <p14:tracePt t="31186" x="9040813" y="5057775"/>
          <p14:tracePt t="31193" x="9036050" y="5064125"/>
          <p14:tracePt t="31202" x="9036050" y="5068888"/>
          <p14:tracePt t="31210" x="9036050" y="5072063"/>
          <p14:tracePt t="31241" x="9036050" y="5076825"/>
          <p14:tracePt t="31273" x="9036050" y="5080000"/>
          <p14:tracePt t="31289" x="9036050" y="5083175"/>
          <p14:tracePt t="31297" x="9036050" y="5087938"/>
          <p14:tracePt t="31306" x="9036050" y="5094288"/>
          <p14:tracePt t="31313" x="9036050" y="5102225"/>
          <p14:tracePt t="31329" x="9036050" y="5105400"/>
          <p14:tracePt t="31337" x="9036050" y="5113338"/>
          <p14:tracePt t="31346" x="9036050" y="5116513"/>
          <p14:tracePt t="31354" x="9036050" y="5121275"/>
          <p14:tracePt t="31362" x="9036050" y="5129213"/>
          <p14:tracePt t="31370" x="9036050" y="5132388"/>
          <p14:tracePt t="31385" x="9036050" y="5135563"/>
          <p14:tracePt t="31393" x="9036050" y="5140325"/>
          <p14:tracePt t="31402" x="9036050" y="5143500"/>
          <p14:tracePt t="31410" x="9036050" y="5146675"/>
          <p14:tracePt t="31417" x="9032875" y="5154613"/>
          <p14:tracePt t="31426" x="9032875" y="5157788"/>
          <p14:tracePt t="31436" x="9028113" y="5162550"/>
          <p14:tracePt t="31442" x="9024938" y="5170488"/>
          <p14:tracePt t="31452" x="9021763" y="5176838"/>
          <p14:tracePt t="31460" x="9017000" y="5187950"/>
          <p14:tracePt t="31468" x="9013825" y="5195888"/>
          <p14:tracePt t="31476" x="9010650" y="5207000"/>
          <p14:tracePt t="31484" x="9005888" y="5214938"/>
          <p14:tracePt t="31492" x="9005888" y="5222875"/>
          <p14:tracePt t="31499" x="9002713" y="5229225"/>
          <p14:tracePt t="31508" x="9002713" y="5233988"/>
          <p14:tracePt t="31516" x="9002713" y="5237163"/>
          <p14:tracePt t="31716" x="9002713" y="5240338"/>
          <p14:tracePt t="31732" x="9002713" y="5245100"/>
          <p14:tracePt t="31747" x="9002713" y="5248275"/>
          <p14:tracePt t="31757" x="9002713" y="5251450"/>
          <p14:tracePt t="31766" x="9002713" y="5256213"/>
          <p14:tracePt t="31774" x="9002713" y="5262563"/>
          <p14:tracePt t="31798" x="9002713" y="5270500"/>
          <p14:tracePt t="31806" x="9002713" y="5275263"/>
          <p14:tracePt t="31814" x="9002713" y="5278438"/>
          <p14:tracePt t="31822" x="8999538" y="5286375"/>
          <p14:tracePt t="31829" x="8999538" y="5289550"/>
          <p14:tracePt t="31845" x="8994775" y="5289550"/>
          <p14:tracePt t="31854" x="8994775" y="5292725"/>
          <p14:tracePt t="31862" x="8991600" y="5297488"/>
          <p14:tracePt t="31877" x="8988425" y="5300663"/>
          <p14:tracePt t="31907" x="8983663" y="5308600"/>
          <p14:tracePt t="31909" x="8980488" y="5311775"/>
          <p14:tracePt t="31917" x="8975725" y="5311775"/>
          <p14:tracePt t="31926" x="8972550" y="5311775"/>
          <p14:tracePt t="31934" x="8972550" y="5319713"/>
          <p14:tracePt t="31942" x="8969375" y="5322888"/>
          <p14:tracePt t="31949" x="8969375" y="5327650"/>
          <p14:tracePt t="31957" x="8969375" y="5334000"/>
          <p14:tracePt t="31966" x="8964613" y="5338763"/>
          <p14:tracePt t="31976" x="8964613" y="5341938"/>
          <p14:tracePt t="31982" x="8961438" y="5341938"/>
          <p14:tracePt t="31998" x="8961438" y="5345113"/>
          <p14:tracePt t="32013" x="8961438" y="5349875"/>
          <p14:tracePt t="32032" x="8961438" y="5353050"/>
          <p14:tracePt t="32047" x="8961438" y="5356225"/>
          <p14:tracePt t="32064" x="8961438" y="5360988"/>
          <p14:tracePt t="32088" x="8961438" y="5364163"/>
          <p14:tracePt t="32096" x="8961438" y="5367338"/>
          <p14:tracePt t="32112" x="8961438" y="5372100"/>
          <p14:tracePt t="32119" x="8961438" y="5375275"/>
          <p14:tracePt t="32128" x="8961438" y="5380038"/>
          <p14:tracePt t="32136" x="8961438" y="5383213"/>
          <p14:tracePt t="32152" x="8961438" y="5386388"/>
          <p14:tracePt t="32160" x="8961438" y="5391150"/>
          <p14:tracePt t="32168" x="8961438" y="5394325"/>
          <p14:tracePt t="32176" x="8961438" y="5397500"/>
          <p14:tracePt t="32184" x="8961438" y="5402263"/>
          <p14:tracePt t="32192" x="8958263" y="5402263"/>
          <p14:tracePt t="32200" x="8950325" y="5405438"/>
          <p14:tracePt t="32207" x="8939213" y="5405438"/>
          <p14:tracePt t="32215" x="8928100" y="5405438"/>
          <p14:tracePt t="32224" x="8897938" y="5405438"/>
          <p14:tracePt t="32231" x="8867775" y="5405438"/>
          <p14:tracePt t="32239" x="8831263" y="5402263"/>
          <p14:tracePt t="32249" x="8782050" y="5397500"/>
          <p14:tracePt t="32260" x="8721725" y="5383213"/>
          <p14:tracePt t="32268" x="8655050" y="5372100"/>
          <p14:tracePt t="32275" x="8580438" y="5360988"/>
          <p14:tracePt t="32283" x="8504238" y="5345113"/>
          <p14:tracePt t="32292" x="8418513" y="5327650"/>
          <p14:tracePt t="32300" x="8347075" y="5314950"/>
          <p14:tracePt t="32309" x="8294688" y="5303838"/>
          <p14:tracePt t="32315" x="8242300" y="5286375"/>
          <p14:tracePt t="32326" x="8201025" y="5275263"/>
          <p14:tracePt t="32332" x="8164513" y="5262563"/>
          <p14:tracePt t="32342" x="8145463" y="5251450"/>
          <p14:tracePt t="32350" x="8126413" y="5245100"/>
          <p14:tracePt t="32358" x="8112125" y="5240338"/>
          <p14:tracePt t="32366" x="8104188" y="5237163"/>
          <p14:tracePt t="32374" x="8096250" y="5237163"/>
          <p14:tracePt t="32381" x="8096250" y="5233988"/>
          <p14:tracePt t="32389" x="8089900" y="5229225"/>
          <p14:tracePt t="32406" x="8085138" y="5229225"/>
          <p14:tracePt t="32459" x="8085138" y="5226050"/>
          <p14:tracePt t="32473" x="8085138" y="5222875"/>
          <p14:tracePt t="32482" x="8081963" y="5222875"/>
          <p14:tracePt t="32489" x="8081963" y="5214938"/>
          <p14:tracePt t="32497" x="8078788" y="5210175"/>
          <p14:tracePt t="32506" x="8074025" y="5207000"/>
          <p14:tracePt t="32514" x="8070850" y="5203825"/>
          <p14:tracePt t="32522" x="8066088" y="5199063"/>
          <p14:tracePt t="32530" x="8062913" y="5192713"/>
          <p14:tracePt t="32538" x="8059738" y="5184775"/>
          <p14:tracePt t="32546" x="8054975" y="5176838"/>
          <p14:tracePt t="32554" x="8054975" y="5173663"/>
          <p14:tracePt t="32562" x="8051800" y="5165725"/>
          <p14:tracePt t="32569" x="8048625" y="5157788"/>
          <p14:tracePt t="32578" x="8048625" y="5154613"/>
          <p14:tracePt t="32585" x="8043863" y="5151438"/>
          <p14:tracePt t="32594" x="8040688" y="5146675"/>
          <p14:tracePt t="32604" x="8040688" y="5143500"/>
          <p14:tracePt t="32611" x="8040688" y="5140325"/>
          <p14:tracePt t="32620" x="8040688" y="5135563"/>
          <p14:tracePt t="32640" x="8040688" y="5132388"/>
          <p14:tracePt t="32656" x="8040688" y="5129213"/>
          <p14:tracePt t="32671" x="8048625" y="5124450"/>
          <p14:tracePt t="32680" x="8051800" y="5124450"/>
          <p14:tracePt t="32688" x="8062913" y="5121275"/>
          <p14:tracePt t="32696" x="8074025" y="5116513"/>
          <p14:tracePt t="32705" x="8089900" y="5116513"/>
          <p14:tracePt t="32712" x="8104188" y="5113338"/>
          <p14:tracePt t="32720" x="8115300" y="5110163"/>
          <p14:tracePt t="32728" x="8123238" y="5110163"/>
          <p14:tracePt t="32737" x="8131175" y="5105400"/>
          <p14:tracePt t="32743" x="8134350" y="5102225"/>
          <p14:tracePt t="32752" x="8134350" y="5099050"/>
          <p14:tracePt t="32855" x="8134350" y="5094288"/>
          <p14:tracePt t="32880" x="8134350" y="5091113"/>
          <p14:tracePt t="32888" x="8134350" y="5087938"/>
          <p14:tracePt t="32898" x="8134350" y="5080000"/>
          <p14:tracePt t="32906" x="8134350" y="5072063"/>
          <p14:tracePt t="32914" x="8134350" y="5060950"/>
          <p14:tracePt t="32922" x="8131175" y="5041900"/>
          <p14:tracePt t="32930" x="8131175" y="5030788"/>
          <p14:tracePt t="32938" x="8123238" y="5008563"/>
          <p14:tracePt t="32946" x="8123238" y="4986338"/>
          <p14:tracePt t="32953" x="8118475" y="4953000"/>
          <p14:tracePt t="32962" x="8115300" y="4922838"/>
          <p14:tracePt t="32970" x="8107363" y="4895850"/>
          <p14:tracePt t="32978" x="8104188" y="4859338"/>
          <p14:tracePt t="32986" x="8093075" y="4832350"/>
          <p14:tracePt t="32994" x="8089900" y="4802188"/>
          <p14:tracePt t="33002" x="8078788" y="4776788"/>
          <p14:tracePt t="33010" x="8070850" y="4765675"/>
          <p14:tracePt t="33039" x="8059738" y="4749800"/>
          <p14:tracePt t="33050" x="8059738" y="4746625"/>
          <p14:tracePt t="33097" x="8054975" y="4746625"/>
          <p14:tracePt t="33122" x="8054975" y="4754563"/>
          <p14:tracePt t="33130" x="8054975" y="4757738"/>
          <p14:tracePt t="33146" x="8054975" y="4760913"/>
          <p14:tracePt t="33153" x="8054975" y="4765675"/>
          <p14:tracePt t="33162" x="8054975" y="4768850"/>
          <p14:tracePt t="33180" x="8054975" y="4773613"/>
          <p14:tracePt t="33194" x="8054975" y="4776788"/>
          <p14:tracePt t="33220" x="8054975" y="4779963"/>
          <p14:tracePt t="33452" x="8062913" y="4779963"/>
          <p14:tracePt t="33460" x="8074025" y="4779963"/>
          <p14:tracePt t="33468" x="8093075" y="4784725"/>
          <p14:tracePt t="33476" x="8115300" y="4784725"/>
          <p14:tracePt t="33486" x="8145463" y="4787900"/>
          <p14:tracePt t="33493" x="8183563" y="4787900"/>
          <p14:tracePt t="33502" x="8224838" y="4795838"/>
          <p14:tracePt t="33510" x="8261350" y="4799013"/>
          <p14:tracePt t="33517" x="8313738" y="4799013"/>
          <p14:tracePt t="33526" x="8351838" y="4799013"/>
          <p14:tracePt t="33534" x="8404225" y="4799013"/>
          <p14:tracePt t="33542" x="8448675" y="4799013"/>
          <p14:tracePt t="33550" x="8478838" y="4799013"/>
          <p14:tracePt t="33558" x="8520113" y="4787900"/>
          <p14:tracePt t="33566" x="8531225" y="4784725"/>
          <p14:tracePt t="33574" x="8545513" y="4779963"/>
          <p14:tracePt t="33582" x="8556625" y="4773613"/>
          <p14:tracePt t="33589" x="8561388" y="4773613"/>
          <p14:tracePt t="33702" x="8564563" y="4773613"/>
          <p14:tracePt t="33792" x="8564563" y="4768850"/>
          <p14:tracePt t="33816" x="8561388" y="4768850"/>
          <p14:tracePt t="33824" x="8542338" y="4768850"/>
          <p14:tracePt t="33831" x="8512175" y="4773613"/>
          <p14:tracePt t="33840" x="8475663" y="4776788"/>
          <p14:tracePt t="33848" x="8437563" y="4784725"/>
          <p14:tracePt t="33856" x="8393113" y="4784725"/>
          <p14:tracePt t="33864" x="8351838" y="4787900"/>
          <p14:tracePt t="33872" x="8321675" y="4787900"/>
          <p14:tracePt t="33908" x="8208963" y="4760913"/>
          <p14:tracePt t="33912" x="8189913" y="4757738"/>
          <p14:tracePt t="33920" x="8183563" y="4754563"/>
          <p14:tracePt t="33928" x="8175625" y="4749800"/>
          <p14:tracePt t="33938" x="8172450" y="4746625"/>
          <p14:tracePt t="33976" x="8178800" y="4749800"/>
          <p14:tracePt t="33984" x="8186738" y="4754563"/>
          <p14:tracePt t="33992" x="8205788" y="4760913"/>
          <p14:tracePt t="34000" x="8231188" y="4773613"/>
          <p14:tracePt t="34008" x="8261350" y="4779963"/>
          <p14:tracePt t="34016" x="8302625" y="4791075"/>
          <p14:tracePt t="34024" x="8355013" y="4802188"/>
          <p14:tracePt t="34032" x="8407400" y="4813300"/>
          <p14:tracePt t="34040" x="8475663" y="4821238"/>
          <p14:tracePt t="34048" x="8534400" y="4826000"/>
          <p14:tracePt t="34060" x="8583613" y="4826000"/>
          <p14:tracePt t="34068" x="8605838" y="4826000"/>
          <p14:tracePt t="34076" x="8620125" y="4826000"/>
          <p14:tracePt t="34086" x="8624888" y="4826000"/>
          <p14:tracePt t="34101" x="8624888" y="4821238"/>
          <p14:tracePt t="34110" x="8616950" y="4818063"/>
          <p14:tracePt t="34118" x="8605838" y="4813300"/>
          <p14:tracePt t="34126" x="8583613" y="4810125"/>
          <p14:tracePt t="34134" x="8553450" y="4810125"/>
          <p14:tracePt t="34142" x="8515350" y="4802188"/>
          <p14:tracePt t="34150" x="8475663" y="4799013"/>
          <p14:tracePt t="34157" x="8437563" y="4799013"/>
          <p14:tracePt t="34166" x="8399463" y="4799013"/>
          <p14:tracePt t="34174" x="8362950" y="4799013"/>
          <p14:tracePt t="34181" x="8324850" y="4791075"/>
          <p14:tracePt t="34189" x="8291513" y="4791075"/>
          <p14:tracePt t="34198" x="8269288" y="4787900"/>
          <p14:tracePt t="34206" x="8242300" y="4784725"/>
          <p14:tracePt t="34214" x="8235950" y="4776788"/>
          <p14:tracePt t="34230" x="8231188" y="4776788"/>
          <p14:tracePt t="34273" x="8235950" y="4776788"/>
          <p14:tracePt t="34282" x="8250238" y="4779963"/>
          <p14:tracePt t="34289" x="8261350" y="4784725"/>
          <p14:tracePt t="34298" x="8283575" y="4787900"/>
          <p14:tracePt t="34306" x="8305800" y="4787900"/>
          <p14:tracePt t="34314" x="8324850" y="4791075"/>
          <p14:tracePt t="34321" x="8343900" y="4791075"/>
          <p14:tracePt t="34329" x="8347075" y="4791075"/>
          <p14:tracePt t="34337" x="8351838" y="4791075"/>
          <p14:tracePt t="34388" x="8347075" y="4791075"/>
          <p14:tracePt t="34396" x="8329613" y="4791075"/>
          <p14:tracePt t="34404" x="8316913" y="4791075"/>
          <p14:tracePt t="34412" x="8283575" y="4791075"/>
          <p14:tracePt t="34420" x="8247063" y="4791075"/>
          <p14:tracePt t="34428" x="8212138" y="4795838"/>
          <p14:tracePt t="34436" x="8183563" y="4795838"/>
          <p14:tracePt t="34444" x="8145463" y="4795838"/>
          <p14:tracePt t="34451" x="8118475" y="4791075"/>
          <p14:tracePt t="34460" x="8096250" y="4791075"/>
          <p14:tracePt t="34468" x="8081963" y="4791075"/>
          <p14:tracePt t="34476" x="8062913" y="4791075"/>
          <p14:tracePt t="34484" x="8054975" y="4791075"/>
          <p14:tracePt t="34492" x="8048625" y="4791075"/>
          <p14:tracePt t="34500" x="8043863" y="4791075"/>
          <p14:tracePt t="34507" x="8040688" y="4791075"/>
          <p14:tracePt t="34524" x="8037513" y="4791075"/>
          <p14:tracePt t="34573" x="8032750" y="4787900"/>
          <p14:tracePt t="34584" x="8026400" y="4784725"/>
          <p14:tracePt t="34592" x="8021638" y="4776788"/>
          <p14:tracePt t="34600" x="8013700" y="4760913"/>
          <p14:tracePt t="34608" x="7999413" y="4749800"/>
          <p14:tracePt t="34616" x="7980363" y="4724400"/>
          <p14:tracePt t="34624" x="7958138" y="4694238"/>
          <p14:tracePt t="34631" x="7913688" y="4645025"/>
          <p14:tracePt t="34639" x="7864475" y="4597400"/>
          <p14:tracePt t="34650" x="7778750" y="4525963"/>
          <p14:tracePt t="34656" x="7681913" y="4454525"/>
          <p14:tracePt t="34666" x="7583488" y="4371975"/>
          <p14:tracePt t="34674" x="7508875" y="4324350"/>
          <p14:tracePt t="34681" x="7453313" y="4286250"/>
          <p14:tracePt t="34690" x="7419975" y="4256088"/>
          <p14:tracePt t="34697" x="7392988" y="4230688"/>
          <p14:tracePt t="34706" x="7370763" y="4211638"/>
          <p14:tracePt t="34714" x="7354888" y="4189413"/>
          <p14:tracePt t="34722" x="7343775" y="4178300"/>
          <p14:tracePt t="34730" x="7337425" y="4170363"/>
          <p14:tracePt t="34738" x="7326313" y="4154488"/>
          <p14:tracePt t="34746" x="7321550" y="4148138"/>
          <p14:tracePt t="34754" x="7318375" y="4140200"/>
          <p14:tracePt t="34761" x="7318375" y="4137025"/>
          <p14:tracePt t="34769" x="7315200" y="4137025"/>
          <p14:tracePt t="34778" x="7315200" y="4132263"/>
          <p14:tracePt t="34786" x="7315200" y="4129088"/>
          <p14:tracePt t="34801" x="7315200" y="4125913"/>
          <p14:tracePt t="34842" x="7318375" y="4125913"/>
          <p14:tracePt t="34850" x="7326313" y="4129088"/>
          <p14:tracePt t="34860" x="7332663" y="4132263"/>
          <p14:tracePt t="34870" x="7340600" y="4132263"/>
          <p14:tracePt t="34878" x="7348538" y="4137025"/>
          <p14:tracePt t="34908" x="7385050" y="4159250"/>
          <p14:tracePt t="34910" x="7396163" y="4162425"/>
          <p14:tracePt t="34918" x="7412038" y="4170363"/>
          <p14:tracePt t="34930" x="7431088" y="4178300"/>
          <p14:tracePt t="34938" x="7456488" y="4192588"/>
          <p14:tracePt t="34946" x="7464425" y="4195763"/>
          <p14:tracePt t="34956" x="7475538" y="4206875"/>
          <p14:tracePt t="34964" x="7486650" y="4214813"/>
          <p14:tracePt t="34973" x="7500938" y="4222750"/>
          <p14:tracePt t="34980" x="7524750" y="4237038"/>
          <p14:tracePt t="34988" x="7542213" y="4252913"/>
          <p14:tracePt t="34996" x="7577138" y="4267200"/>
          <p14:tracePt t="35004" x="7618413" y="4286250"/>
          <p14:tracePt t="35012" x="7666038" y="4308475"/>
          <p14:tracePt t="35020" x="7699375" y="4327525"/>
          <p14:tracePt t="35028" x="7737475" y="4349750"/>
          <p14:tracePt t="35036" x="7762875" y="4360863"/>
          <p14:tracePt t="35044" x="7770813" y="4365625"/>
          <p14:tracePt t="35052" x="7775575" y="4371975"/>
          <p14:tracePt t="35060" x="7775575" y="4379913"/>
          <p14:tracePt t="35069" x="7775575" y="4391025"/>
          <p14:tracePt t="35076" x="7775575" y="4402138"/>
          <p14:tracePt t="35084" x="7778750" y="4413250"/>
          <p14:tracePt t="35092" x="7778750" y="4429125"/>
          <p14:tracePt t="35100" x="7786688" y="4443413"/>
          <p14:tracePt t="35108" x="7789863" y="4462463"/>
          <p14:tracePt t="35116" x="7793038" y="4473575"/>
          <p14:tracePt t="35124" x="7800975" y="4487863"/>
          <p14:tracePt t="35132" x="7808913" y="4495800"/>
          <p14:tracePt t="35140" x="7812088" y="4506913"/>
          <p14:tracePt t="35148" x="7816850" y="4514850"/>
          <p14:tracePt t="35156" x="7820025" y="4518025"/>
          <p14:tracePt t="35164" x="7820025" y="4522788"/>
          <p14:tracePt t="35172" x="7820025" y="4525963"/>
          <p14:tracePt t="35218" x="7820025" y="4529138"/>
          <p14:tracePt t="35224" x="7816850" y="4533900"/>
          <p14:tracePt t="35234" x="7816850" y="4540250"/>
          <p14:tracePt t="35242" x="7816850" y="4548188"/>
          <p14:tracePt t="35250" x="7816850" y="4551363"/>
          <p14:tracePt t="35258" x="7816850" y="4556125"/>
          <p14:tracePt t="35266" x="7816850" y="4559300"/>
          <p14:tracePt t="35274" x="7816850" y="4562475"/>
          <p14:tracePt t="35282" x="7820025" y="4562475"/>
          <p14:tracePt t="35289" x="7823200" y="4567238"/>
          <p14:tracePt t="35298" x="7827963" y="4567238"/>
          <p14:tracePt t="35306" x="7831138" y="4567238"/>
          <p14:tracePt t="35314" x="7834313" y="4567238"/>
          <p14:tracePt t="35338" x="7834313" y="4562475"/>
          <p14:tracePt t="35345" x="7839075" y="4562475"/>
          <p14:tracePt t="35354" x="7839075" y="4551363"/>
          <p14:tracePt t="35362" x="7842250" y="4545013"/>
          <p14:tracePt t="35370" x="7842250" y="4529138"/>
          <p14:tracePt t="35378" x="7842250" y="4514850"/>
          <p14:tracePt t="35386" x="7842250" y="4503738"/>
          <p14:tracePt t="35394" x="7842250" y="4484688"/>
          <p14:tracePt t="35402" x="7850188" y="4470400"/>
          <p14:tracePt t="35409" x="7850188" y="4446588"/>
          <p14:tracePt t="35418" x="7850188" y="4421188"/>
          <p14:tracePt t="35426" x="7850188" y="4405313"/>
          <p14:tracePt t="35434" x="7850188" y="4383088"/>
          <p14:tracePt t="35442" x="7853363" y="4371975"/>
          <p14:tracePt t="35450" x="7861300" y="4352925"/>
          <p14:tracePt t="35458" x="7864475" y="4346575"/>
          <p14:tracePt t="35466" x="7875588" y="4341813"/>
          <p14:tracePt t="35474" x="7891463" y="4330700"/>
          <p14:tracePt t="35482" x="7913688" y="4327525"/>
          <p14:tracePt t="35492" x="7943850" y="4327525"/>
          <p14:tracePt t="35497" x="7974013" y="4324350"/>
          <p14:tracePt t="35507" x="8007350" y="4324350"/>
          <p14:tracePt t="35513" x="8043863" y="4324350"/>
          <p14:tracePt t="35524" x="8074025" y="4324350"/>
          <p14:tracePt t="35531" x="8096250" y="4324350"/>
          <p14:tracePt t="35540" x="8148638" y="4324350"/>
          <p14:tracePt t="35548" x="8194675" y="4330700"/>
          <p14:tracePt t="35556" x="8258175" y="4341813"/>
          <p14:tracePt t="35564" x="8316913" y="4360863"/>
          <p14:tracePt t="35572" x="8393113" y="4371975"/>
          <p14:tracePt t="35579" x="8467725" y="4379913"/>
          <p14:tracePt t="35588" x="8542338" y="4391025"/>
          <p14:tracePt t="35596" x="8616950" y="4405313"/>
          <p14:tracePt t="35604" x="8677275" y="4410075"/>
          <p14:tracePt t="35612" x="8732838" y="4418013"/>
          <p14:tracePt t="35620" x="8770938" y="4421188"/>
          <p14:tracePt t="35628" x="8793163" y="4421188"/>
          <p14:tracePt t="35636" x="8812213" y="4421188"/>
          <p14:tracePt t="35652" x="8815388" y="4421188"/>
          <p14:tracePt t="35724" x="8807450" y="4421188"/>
          <p14:tracePt t="35732" x="8796338" y="4421188"/>
          <p14:tracePt t="35740" x="8770938" y="4413250"/>
          <p14:tracePt t="35748" x="8724900" y="4413250"/>
          <p14:tracePt t="35756" x="8666163" y="4413250"/>
          <p14:tracePt t="35764" x="8594725" y="4413250"/>
          <p14:tracePt t="35772" x="8512175" y="4413250"/>
          <p14:tracePt t="35780" x="8429625" y="4413250"/>
          <p14:tracePt t="35788" x="8305800" y="4413250"/>
          <p14:tracePt t="35796" x="8167688" y="4413250"/>
          <p14:tracePt t="35806" x="8013700" y="4413250"/>
          <p14:tracePt t="35814" x="7845425" y="4413250"/>
          <p14:tracePt t="35821" x="7688263" y="4421188"/>
          <p14:tracePt t="35830" x="7539038" y="4421188"/>
          <p14:tracePt t="35838" x="7415213" y="4421188"/>
          <p14:tracePt t="35846" x="7332663" y="4424363"/>
          <p14:tracePt t="35854" x="7280275" y="4424363"/>
          <p14:tracePt t="35862" x="7262813" y="4424363"/>
          <p14:tracePt t="35870" x="7254875" y="4424363"/>
          <p14:tracePt t="35886" x="7254875" y="4429125"/>
          <p14:tracePt t="35894" x="7258050" y="4429125"/>
          <p14:tracePt t="35902" x="7262813" y="4432300"/>
          <p14:tracePt t="35909" x="7273925" y="4435475"/>
          <p14:tracePt t="35918" x="7285038" y="4440238"/>
          <p14:tracePt t="35926" x="7302500" y="4443413"/>
          <p14:tracePt t="35934" x="7318375" y="4446588"/>
          <p14:tracePt t="35942" x="7343775" y="4457700"/>
          <p14:tracePt t="35950" x="7385050" y="4470400"/>
          <p14:tracePt t="35958" x="7423150" y="4481513"/>
          <p14:tracePt t="35966" x="7456488" y="4492625"/>
          <p14:tracePt t="35974" x="7500938" y="4503738"/>
          <p14:tracePt t="35984" x="7542213" y="4510088"/>
          <p14:tracePt t="35994" x="7580313" y="4522788"/>
          <p14:tracePt t="36002" x="7613650" y="4533900"/>
          <p14:tracePt t="36010" x="7666038" y="4545013"/>
          <p14:tracePt t="36018" x="7715250" y="4556125"/>
          <p14:tracePt t="36026" x="7759700" y="4575175"/>
          <p14:tracePt t="36034" x="7804150" y="4578350"/>
          <p14:tracePt t="36042" x="7845425" y="4589463"/>
          <p14:tracePt t="36050" x="7891463" y="4600575"/>
          <p14:tracePt t="36060" x="7939088" y="4611688"/>
          <p14:tracePt t="36066" x="7977188" y="4619625"/>
          <p14:tracePt t="36074" x="8021638" y="4622800"/>
          <p14:tracePt t="36082" x="8048625" y="4630738"/>
          <p14:tracePt t="36089" x="8070850" y="4633913"/>
          <p14:tracePt t="36098" x="8078788" y="4633913"/>
          <p14:tracePt t="36107" x="8081963" y="4633913"/>
          <p14:tracePt t="36152" x="8081963" y="4638675"/>
          <p14:tracePt t="36160" x="8081963" y="4641850"/>
          <p14:tracePt t="36168" x="8078788" y="4649788"/>
          <p14:tracePt t="36176" x="8074025" y="4649788"/>
          <p14:tracePt t="36184" x="8070850" y="4656138"/>
          <p14:tracePt t="36192" x="8066088" y="4660900"/>
          <p14:tracePt t="36200" x="8066088" y="4664075"/>
          <p14:tracePt t="36208" x="8066088" y="4668838"/>
          <p14:tracePt t="36215" x="8066088" y="4672013"/>
          <p14:tracePt t="36224" x="8066088" y="4675188"/>
          <p14:tracePt t="36232" x="8066088" y="4683125"/>
          <p14:tracePt t="36240" x="8066088" y="4691063"/>
          <p14:tracePt t="36248" x="8066088" y="4694238"/>
          <p14:tracePt t="36256" x="8066088" y="4697413"/>
          <p14:tracePt t="36264" x="8066088" y="4702175"/>
          <p14:tracePt t="36274" x="8066088" y="4705350"/>
          <p14:tracePt t="36280" x="8066088" y="4713288"/>
          <p14:tracePt t="36288" x="8066088" y="4716463"/>
          <p14:tracePt t="36296" x="8066088" y="4724400"/>
          <p14:tracePt t="36304" x="8066088" y="4732338"/>
          <p14:tracePt t="36312" x="8070850" y="4746625"/>
          <p14:tracePt t="36320" x="8074025" y="4757738"/>
          <p14:tracePt t="36330" x="8078788" y="4768850"/>
          <p14:tracePt t="36336" x="8081963" y="4787900"/>
          <p14:tracePt t="36344" x="8093075" y="4813300"/>
          <p14:tracePt t="36351" x="8104188" y="4832350"/>
          <p14:tracePt t="36362" x="8118475" y="4851400"/>
          <p14:tracePt t="36367" x="8126413" y="4878388"/>
          <p14:tracePt t="36376" x="8142288" y="4895850"/>
          <p14:tracePt t="36384" x="8153400" y="4914900"/>
          <p14:tracePt t="36392" x="8159750" y="4941888"/>
          <p14:tracePt t="36402" x="8172450" y="4953000"/>
          <p14:tracePt t="36410" x="8175625" y="4964113"/>
          <p14:tracePt t="36418" x="8178800" y="4978400"/>
          <p14:tracePt t="36426" x="8178800" y="4994275"/>
          <p14:tracePt t="36434" x="8178800" y="5005388"/>
          <p14:tracePt t="36442" x="8178800" y="5016500"/>
          <p14:tracePt t="36450" x="8178800" y="5035550"/>
          <p14:tracePt t="36458" x="8167688" y="5053013"/>
          <p14:tracePt t="36466" x="8159750" y="5064125"/>
          <p14:tracePt t="36474" x="8134350" y="5091113"/>
          <p14:tracePt t="36482" x="8107363" y="5105400"/>
          <p14:tracePt t="36489" x="8081963" y="5121275"/>
          <p14:tracePt t="36498" x="8048625" y="5140325"/>
          <p14:tracePt t="36506" x="8002588" y="5143500"/>
          <p14:tracePt t="36514" x="7966075" y="5154613"/>
          <p14:tracePt t="36522" x="7905750" y="5154613"/>
          <p14:tracePt t="36530" x="7845425" y="5162550"/>
          <p14:tracePt t="36538" x="7793038" y="5162550"/>
          <p14:tracePt t="36546" x="7729538" y="5154613"/>
          <p14:tracePt t="36554" x="7677150" y="5146675"/>
          <p14:tracePt t="36562" x="7624763" y="5135563"/>
          <p14:tracePt t="36570" x="7569200" y="5124450"/>
          <p14:tracePt t="36578" x="7524750" y="5113338"/>
          <p14:tracePt t="36586" x="7475538" y="5094288"/>
          <p14:tracePt t="36597" x="7445375" y="5083175"/>
          <p14:tracePt t="36602" x="7412038" y="5068888"/>
          <p14:tracePt t="36610" x="7370763" y="5041900"/>
          <p14:tracePt t="36618" x="7343775" y="5027613"/>
          <p14:tracePt t="36625" x="7326313" y="5008563"/>
          <p14:tracePt t="36634" x="7296150" y="4978400"/>
          <p14:tracePt t="36642" x="7265988" y="4937125"/>
          <p14:tracePt t="36650" x="7235825" y="4895850"/>
          <p14:tracePt t="36658" x="7213600" y="4843463"/>
          <p14:tracePt t="36666" x="7183438" y="4787900"/>
          <p14:tracePt t="36676" x="7164388" y="4727575"/>
          <p14:tracePt t="36682" x="7153275" y="4664075"/>
          <p14:tracePt t="36692" x="7153275" y="4597400"/>
          <p14:tracePt t="36700" x="7161213" y="4545013"/>
          <p14:tracePt t="36708" x="7183438" y="4495800"/>
          <p14:tracePt t="36716" x="7224713" y="4454525"/>
          <p14:tracePt t="36724" x="7280275" y="4418013"/>
          <p14:tracePt t="36732" x="7351713" y="4391025"/>
          <p14:tracePt t="36740" x="7419975" y="4368800"/>
          <p14:tracePt t="36748" x="7505700" y="4346575"/>
          <p14:tracePt t="36756" x="7605713" y="4335463"/>
          <p14:tracePt t="36764" x="7723188" y="4316413"/>
          <p14:tracePt t="36773" x="7834313" y="4313238"/>
          <p14:tracePt t="36780" x="7958138" y="4313238"/>
          <p14:tracePt t="36788" x="8066088" y="4313238"/>
          <p14:tracePt t="36796" x="8212138" y="4330700"/>
          <p14:tracePt t="36804" x="8343900" y="4346575"/>
          <p14:tracePt t="36812" x="8489950" y="4371975"/>
          <p14:tracePt t="36820" x="8669338" y="4410075"/>
          <p14:tracePt t="36828" x="8864600" y="4451350"/>
          <p14:tracePt t="36836" x="9043988" y="4498975"/>
          <p14:tracePt t="36844" x="9226550" y="4545013"/>
          <p14:tracePt t="36852" x="9424988" y="4603750"/>
          <p14:tracePt t="36860" x="9609138" y="4652963"/>
          <p14:tracePt t="36870" x="9818688" y="4702175"/>
          <p14:tracePt t="36907" x="10529888" y="4892675"/>
          <p14:tracePt t="36912" x="10623550" y="4922838"/>
          <p14:tracePt t="36920" x="10679113" y="4953000"/>
          <p14:tracePt t="36928" x="10714038" y="4975225"/>
          <p14:tracePt t="36938" x="10725150" y="4994275"/>
          <p14:tracePt t="36944" x="10725150" y="5011738"/>
          <p14:tracePt t="36952" x="10720388" y="5027613"/>
          <p14:tracePt t="36960" x="10714038" y="5046663"/>
          <p14:tracePt t="36968" x="10706100" y="5060950"/>
          <p14:tracePt t="36976" x="10694988" y="5072063"/>
          <p14:tracePt t="36984" x="10690225" y="5083175"/>
          <p14:tracePt t="36994" x="10683875" y="5099050"/>
          <p14:tracePt t="37002" x="10675938" y="5110163"/>
          <p14:tracePt t="37010" x="10672763" y="5116513"/>
          <p14:tracePt t="37018" x="10668000" y="5124450"/>
          <p14:tracePt t="37026" x="10661650" y="5132388"/>
          <p14:tracePt t="37034" x="10656888" y="5143500"/>
          <p14:tracePt t="37042" x="10645775" y="5157788"/>
          <p14:tracePt t="37050" x="10637838" y="5170488"/>
          <p14:tracePt t="37062" x="10634663" y="5184775"/>
          <p14:tracePt t="37070" x="10626725" y="5195888"/>
          <p14:tracePt t="37078" x="10620375" y="5207000"/>
          <p14:tracePt t="37086" x="10609263" y="5226050"/>
          <p14:tracePt t="37094" x="10596563" y="5237163"/>
          <p14:tracePt t="37102" x="10579100" y="5267325"/>
          <p14:tracePt t="37110" x="10560050" y="5286375"/>
          <p14:tracePt t="37118" x="10537825" y="5311775"/>
          <p14:tracePt t="37126" x="10510838" y="5341938"/>
          <p14:tracePt t="37134" x="10488613" y="5375275"/>
          <p14:tracePt t="37142" x="10466388" y="5394325"/>
          <p14:tracePt t="37150" x="10447338" y="5419725"/>
          <p14:tracePt t="37158" x="10410825" y="5454650"/>
          <p14:tracePt t="37166" x="10375900" y="5484813"/>
          <p14:tracePt t="37173" x="10350500" y="5518150"/>
          <p14:tracePt t="37182" x="10298113" y="5562600"/>
          <p14:tracePt t="37189" x="10256838" y="5592763"/>
          <p14:tracePt t="37198" x="10201275" y="5630863"/>
          <p14:tracePt t="37206" x="10152063" y="5664200"/>
          <p14:tracePt t="37214" x="10099675" y="5700713"/>
          <p14:tracePt t="37222" x="10036175" y="5738813"/>
          <p14:tracePt t="37230" x="9972675" y="5764213"/>
          <p14:tracePt t="37238" x="9904413" y="5794375"/>
          <p14:tracePt t="37246" x="9840913" y="5813425"/>
          <p14:tracePt t="37254" x="9780588" y="5832475"/>
          <p14:tracePt t="37264" x="9699625" y="5840413"/>
          <p14:tracePt t="37272" x="9623425" y="5851525"/>
          <p14:tracePt t="37280" x="9542463" y="5851525"/>
          <p14:tracePt t="37288" x="9466263" y="5857875"/>
          <p14:tracePt t="37296" x="9385300" y="5857875"/>
          <p14:tracePt t="37304" x="9302750" y="5854700"/>
          <p14:tracePt t="37312" x="9226550" y="5851525"/>
          <p14:tracePt t="37320" x="9148763" y="5843588"/>
          <p14:tracePt t="37328" x="9074150" y="5835650"/>
          <p14:tracePt t="37336" x="8983663" y="5816600"/>
          <p14:tracePt t="37344" x="8894763" y="5794375"/>
          <p14:tracePt t="37352" x="8826500" y="5776913"/>
          <p14:tracePt t="37360" x="8759825" y="5757863"/>
          <p14:tracePt t="37368" x="8702675" y="5735638"/>
          <p14:tracePt t="37376" x="8647113" y="5705475"/>
          <p14:tracePt t="37384" x="8609013" y="5686425"/>
          <p14:tracePt t="37392" x="8567738" y="5656263"/>
          <p14:tracePt t="37400" x="8534400" y="5634038"/>
          <p14:tracePt t="37408" x="8501063" y="5607050"/>
          <p14:tracePt t="37416" x="8456613" y="5578475"/>
          <p14:tracePt t="37424" x="8429625" y="5554663"/>
          <p14:tracePt t="37432" x="8404225" y="5532438"/>
          <p14:tracePt t="37440" x="8377238" y="5510213"/>
          <p14:tracePt t="37448" x="8358188" y="5495925"/>
          <p14:tracePt t="37456" x="8343900" y="5476875"/>
          <p14:tracePt t="37463" x="8321675" y="5457825"/>
          <p14:tracePt t="37472" x="8302625" y="5443538"/>
          <p14:tracePt t="37480" x="8291513" y="5427663"/>
          <p14:tracePt t="37487" x="8269288" y="5416550"/>
          <p14:tracePt t="37495" x="8258175" y="5402263"/>
          <p14:tracePt t="37503" x="8242300" y="5391150"/>
          <p14:tracePt t="37512" x="8228013" y="5380038"/>
          <p14:tracePt t="37519" x="8205788" y="5364163"/>
          <p14:tracePt t="37527" x="8194675" y="5353050"/>
          <p14:tracePt t="37537" x="8178800" y="5341938"/>
          <p14:tracePt t="37544" x="8172450" y="5338763"/>
          <p14:tracePt t="37552" x="8164513" y="5334000"/>
          <p14:tracePt t="37570" x="8164513" y="5330825"/>
          <p14:tracePt t="37578" x="8159750" y="5327650"/>
          <p14:tracePt t="37586" x="8159750" y="5322888"/>
          <p14:tracePt t="37594" x="8156575" y="5319713"/>
          <p14:tracePt t="37602" x="8153400" y="5311775"/>
          <p14:tracePt t="37610" x="8153400" y="5303838"/>
          <p14:tracePt t="37618" x="8145463" y="5297488"/>
          <p14:tracePt t="37626" x="8145463" y="5292725"/>
          <p14:tracePt t="37634" x="8137525" y="5281613"/>
          <p14:tracePt t="37642" x="8134350" y="5275263"/>
          <p14:tracePt t="37650" x="8126413" y="5262563"/>
          <p14:tracePt t="37658" x="8118475" y="5245100"/>
          <p14:tracePt t="37666" x="8115300" y="5233988"/>
          <p14:tracePt t="37674" x="8107363" y="5214938"/>
          <p14:tracePt t="37681" x="8104188" y="5203825"/>
          <p14:tracePt t="37690" x="8101013" y="5192713"/>
          <p14:tracePt t="37698" x="8096250" y="5173663"/>
          <p14:tracePt t="37706" x="8096250" y="5162550"/>
          <p14:tracePt t="37714" x="8096250" y="5143500"/>
          <p14:tracePt t="37722" x="8096250" y="5132388"/>
          <p14:tracePt t="37730" x="8096250" y="5116513"/>
          <p14:tracePt t="37738" x="8096250" y="5099050"/>
          <p14:tracePt t="37746" x="8101013" y="5076825"/>
          <p14:tracePt t="37753" x="8112125" y="5049838"/>
          <p14:tracePt t="37762" x="8126413" y="5008563"/>
          <p14:tracePt t="37770" x="8148638" y="4972050"/>
          <p14:tracePt t="37778" x="8178800" y="4930775"/>
          <p14:tracePt t="37786" x="8212138" y="4873625"/>
          <p14:tracePt t="37794" x="8247063" y="4832350"/>
          <p14:tracePt t="37802" x="8291513" y="4784725"/>
          <p14:tracePt t="37810" x="8340725" y="4738688"/>
          <p14:tracePt t="37818" x="8388350" y="4702175"/>
          <p14:tracePt t="37826" x="8437563" y="4672013"/>
          <p14:tracePt t="37834" x="8489950" y="4652963"/>
          <p14:tracePt t="37845" x="8550275" y="4641850"/>
          <p14:tracePt t="37850" x="8624888" y="4630738"/>
          <p14:tracePt t="37860" x="8691563" y="4630738"/>
          <p14:tracePt t="37868" x="8774113" y="4630738"/>
          <p14:tracePt t="37876" x="8856663" y="4630738"/>
          <p14:tracePt t="37908" x="9275763" y="4738688"/>
          <p14:tracePt t="37916" x="9380538" y="4768850"/>
          <p14:tracePt t="37924" x="9474200" y="4799013"/>
          <p14:tracePt t="37932" x="9564688" y="4818063"/>
          <p14:tracePt t="37940" x="9653588" y="4840288"/>
          <p14:tracePt t="37948" x="9755188" y="4851400"/>
          <p14:tracePt t="37956" x="9837738" y="4859338"/>
          <p14:tracePt t="37964" x="9912350" y="4873625"/>
          <p14:tracePt t="37973" x="9986963" y="4878388"/>
          <p14:tracePt t="37980" x="10072688" y="4892675"/>
          <p14:tracePt t="37988" x="10155238" y="4895850"/>
          <p14:tracePt t="37996" x="10229850" y="4911725"/>
          <p14:tracePt t="38004" x="10306050" y="4914900"/>
          <p14:tracePt t="38012" x="10380663" y="4930775"/>
          <p14:tracePt t="38020" x="10463213" y="4933950"/>
          <p14:tracePt t="38028" x="10544175" y="4948238"/>
          <p14:tracePt t="38036" x="10604500" y="4959350"/>
          <p14:tracePt t="38044" x="10668000" y="4972050"/>
          <p14:tracePt t="38052" x="10720388" y="4986338"/>
          <p14:tracePt t="38060" x="10761663" y="5000625"/>
          <p14:tracePt t="38068" x="10799763" y="5011738"/>
          <p14:tracePt t="38076" x="10825163" y="5024438"/>
          <p14:tracePt t="38084" x="10836275" y="5030788"/>
          <p14:tracePt t="38092" x="10847388" y="5035550"/>
          <p14:tracePt t="38100" x="10852150" y="5046663"/>
          <p14:tracePt t="38108" x="10852150" y="5049838"/>
          <p14:tracePt t="38116" x="10852150" y="5057775"/>
          <p14:tracePt t="38124" x="10847388" y="5064125"/>
          <p14:tracePt t="38132" x="10841038" y="5072063"/>
          <p14:tracePt t="38142" x="10836275" y="5080000"/>
          <p14:tracePt t="38148" x="10821988" y="5083175"/>
          <p14:tracePt t="38158" x="10802938" y="5099050"/>
          <p14:tracePt t="38166" x="10791825" y="5105400"/>
          <p14:tracePt t="38173" x="10780713" y="5116513"/>
          <p14:tracePt t="38182" x="10766425" y="5124450"/>
          <p14:tracePt t="38189" x="10755313" y="5135563"/>
          <p14:tracePt t="38198" x="10739438" y="5151438"/>
          <p14:tracePt t="38207" x="10720388" y="5165725"/>
          <p14:tracePt t="38214" x="10714038" y="5176838"/>
          <p14:tracePt t="38222" x="10698163" y="5192713"/>
          <p14:tracePt t="38230" x="10687050" y="5199063"/>
          <p14:tracePt t="38238" x="10675938" y="5207000"/>
          <p14:tracePt t="38246" x="10661650" y="5214938"/>
          <p14:tracePt t="38254" x="10650538" y="5226050"/>
          <p14:tracePt t="38262" x="10642600" y="5233988"/>
          <p14:tracePt t="38270" x="10634663" y="5240338"/>
          <p14:tracePt t="38278" x="10626725" y="5245100"/>
          <p14:tracePt t="38288" x="10623550" y="5248275"/>
          <p14:tracePt t="38294" x="10620375" y="5256213"/>
          <p14:tracePt t="38303" x="10612438" y="5259388"/>
          <p14:tracePt t="38310" x="10604500" y="5267325"/>
          <p14:tracePt t="38318" x="10579100" y="5281613"/>
          <p14:tracePt t="38326" x="10560050" y="5289550"/>
          <p14:tracePt t="38334" x="10533063" y="5303838"/>
          <p14:tracePt t="38342" x="10499725" y="5322888"/>
          <p14:tracePt t="38350" x="10480675" y="5338763"/>
          <p14:tracePt t="38358" x="10455275" y="5353050"/>
          <p14:tracePt t="38366" x="10436225" y="5367338"/>
          <p14:tracePt t="38375" x="10410825" y="5383213"/>
          <p14:tracePt t="38382" x="10391775" y="5391150"/>
          <p14:tracePt t="38389" x="10380663" y="5402263"/>
          <p14:tracePt t="38398" x="10364788" y="5408613"/>
          <p14:tracePt t="38407" x="10353675" y="5413375"/>
          <p14:tracePt t="38414" x="10342563" y="5419725"/>
          <p14:tracePt t="38422" x="10331450" y="5424488"/>
          <p14:tracePt t="38432" x="10320338" y="5435600"/>
          <p14:tracePt t="38440" x="10309225" y="5438775"/>
          <p14:tracePt t="38446" x="10293350" y="5446713"/>
          <p14:tracePt t="38457" x="10279063" y="5454650"/>
          <p14:tracePt t="38464" x="10260013" y="5457825"/>
          <p14:tracePt t="38473" x="10240963" y="5465763"/>
          <p14:tracePt t="38480" x="10218738" y="5473700"/>
          <p14:tracePt t="38488" x="10201275" y="5476875"/>
          <p14:tracePt t="38496" x="10182225" y="5484813"/>
          <p14:tracePt t="38504" x="10160000" y="5487988"/>
          <p14:tracePt t="38512" x="10140950" y="5491163"/>
          <p14:tracePt t="38520" x="10125075" y="5491163"/>
          <p14:tracePt t="38528" x="10102850" y="5495925"/>
          <p14:tracePt t="38536" x="10069513" y="5502275"/>
          <p14:tracePt t="38544" x="10039350" y="5507038"/>
          <p14:tracePt t="38553" x="9998075" y="5513388"/>
          <p14:tracePt t="38560" x="9945688" y="5518150"/>
          <p14:tracePt t="38568" x="9901238" y="5526088"/>
          <p14:tracePt t="38576" x="9840913" y="5529263"/>
          <p14:tracePt t="38584" x="9780588" y="5537200"/>
          <p14:tracePt t="38592" x="9728200" y="5540375"/>
          <p14:tracePt t="38600" x="9669463" y="5548313"/>
          <p14:tracePt t="38608" x="9601200" y="5548313"/>
          <p14:tracePt t="38616" x="9548813" y="5548313"/>
          <p14:tracePt t="38624" x="9482138" y="5548313"/>
          <p14:tracePt t="38631" x="9432925" y="5548313"/>
          <p14:tracePt t="38640" x="9385300" y="5548313"/>
          <p14:tracePt t="38648" x="9331325" y="5548313"/>
          <p14:tracePt t="38656" x="9272588" y="5548313"/>
          <p14:tracePt t="38664" x="9215438" y="5540375"/>
          <p14:tracePt t="38672" x="9156700" y="5532438"/>
          <p14:tracePt t="38680" x="9104313" y="5529263"/>
          <p14:tracePt t="38688" x="9058275" y="5521325"/>
          <p14:tracePt t="38696" x="9013825" y="5518150"/>
          <p14:tracePt t="38704" x="8972550" y="5507038"/>
          <p14:tracePt t="38712" x="8942388" y="5499100"/>
          <p14:tracePt t="38722" x="8894763" y="5487988"/>
          <p14:tracePt t="38727" x="8856663" y="5476875"/>
          <p14:tracePt t="38738" x="8815388" y="5473700"/>
          <p14:tracePt t="38746" x="8785225" y="5465763"/>
          <p14:tracePt t="38754" x="8743950" y="5454650"/>
          <p14:tracePt t="38762" x="8707438" y="5449888"/>
          <p14:tracePt t="38770" x="8677275" y="5443538"/>
          <p14:tracePt t="38778" x="8643938" y="5438775"/>
          <p14:tracePt t="38786" x="8613775" y="5435600"/>
          <p14:tracePt t="38794" x="8591550" y="5435600"/>
          <p14:tracePt t="38802" x="8564563" y="5427663"/>
          <p14:tracePt t="38810" x="8550275" y="5427663"/>
          <p14:tracePt t="38819" x="8531225" y="5424488"/>
          <p14:tracePt t="38826" x="8520113" y="5424488"/>
          <p14:tracePt t="38834" x="8509000" y="5419725"/>
          <p14:tracePt t="38842" x="8493125" y="5419725"/>
          <p14:tracePt t="38850" x="8482013" y="5416550"/>
          <p14:tracePt t="38858" x="8470900" y="5416550"/>
          <p14:tracePt t="38866" x="8459788" y="5413375"/>
          <p14:tracePt t="38874" x="8445500" y="5413375"/>
          <p14:tracePt t="38881" x="8429625" y="5413375"/>
          <p14:tracePt t="38890" x="8418513" y="5413375"/>
          <p14:tracePt t="38898" x="8410575" y="5408613"/>
          <p14:tracePt t="38906" x="8396288" y="5408613"/>
          <p14:tracePt t="38914" x="8393113" y="5408613"/>
          <p14:tracePt t="38922" x="8385175" y="5408613"/>
          <p14:tracePt t="38930" x="8377238" y="5405438"/>
          <p14:tracePt t="38940" x="8374063" y="5405438"/>
          <p14:tracePt t="38946" x="8366125" y="5402263"/>
          <p14:tracePt t="38954" x="8362950" y="5402263"/>
          <p14:tracePt t="38962" x="8358188" y="5402263"/>
          <p14:tracePt t="38970" x="8351838" y="5397500"/>
          <p14:tracePt t="38978" x="8347075" y="5397500"/>
          <p14:tracePt t="38986" x="8343900" y="5397500"/>
          <p14:tracePt t="38994" x="8340725" y="5397500"/>
          <p14:tracePt t="39002" x="8335963" y="5394325"/>
          <p14:tracePt t="39012" x="8332788" y="5394325"/>
          <p14:tracePt t="39021" x="8329613" y="5394325"/>
          <p14:tracePt t="39028" x="8324850" y="5391150"/>
          <p14:tracePt t="39036" x="8321675" y="5391150"/>
          <p14:tracePt t="39044" x="8316913" y="5386388"/>
          <p14:tracePt t="39052" x="8313738" y="5386388"/>
          <p14:tracePt t="39060" x="8310563" y="5386388"/>
          <p14:tracePt t="39068" x="8305800" y="5386388"/>
          <p14:tracePt t="39076" x="8305800" y="5383213"/>
          <p14:tracePt t="39084" x="8302625" y="5383213"/>
          <p14:tracePt t="39107" x="8299450" y="5380038"/>
          <p14:tracePt t="39140" x="8299450" y="5375275"/>
          <p14:tracePt t="39172" x="8299450" y="5372100"/>
          <p14:tracePt t="39188" x="8299450" y="5367338"/>
          <p14:tracePt t="39204" x="8299450" y="5364163"/>
          <p14:tracePt t="39212" x="8299450" y="5360988"/>
          <p14:tracePt t="39228" x="8299450" y="5356225"/>
          <p14:tracePt t="39236" x="8299450" y="5353050"/>
          <p14:tracePt t="39244" x="8299450" y="5349875"/>
          <p14:tracePt t="39252" x="8299450" y="5345113"/>
          <p14:tracePt t="39260" x="8299450" y="5338763"/>
          <p14:tracePt t="39276" x="8299450" y="5334000"/>
          <p14:tracePt t="39284" x="8299450" y="5327650"/>
          <p14:tracePt t="39292" x="8299450" y="5322888"/>
          <p14:tracePt t="39301" x="8299450" y="5314950"/>
          <p14:tracePt t="39310" x="8299450" y="5308600"/>
          <p14:tracePt t="39318" x="8299450" y="5300663"/>
          <p14:tracePt t="39326" x="8299450" y="5292725"/>
          <p14:tracePt t="39334" x="8299450" y="5286375"/>
          <p14:tracePt t="39342" x="8299450" y="5278438"/>
          <p14:tracePt t="39350" x="8299450" y="5275263"/>
          <p14:tracePt t="39358" x="8299450" y="5267325"/>
          <p14:tracePt t="39366" x="8299450" y="5251450"/>
          <p14:tracePt t="39374" x="8294688" y="5229225"/>
          <p14:tracePt t="39382" x="8294688" y="5218113"/>
          <p14:tracePt t="39389" x="8291513" y="5195888"/>
          <p14:tracePt t="39398" x="8291513" y="5173663"/>
          <p14:tracePt t="39407" x="8288338" y="5132388"/>
          <p14:tracePt t="39414" x="8280400" y="5102225"/>
          <p14:tracePt t="39422" x="8264525" y="5053013"/>
          <p14:tracePt t="39430" x="8250238" y="5008563"/>
          <p14:tracePt t="39438" x="8235950" y="4953000"/>
          <p14:tracePt t="39446" x="8216900" y="4900613"/>
          <p14:tracePt t="39454" x="8183563" y="4837113"/>
          <p14:tracePt t="39462" x="8153400" y="4784725"/>
          <p14:tracePt t="39470" x="8115300" y="4727575"/>
          <p14:tracePt t="39478" x="8078788" y="4672013"/>
          <p14:tracePt t="39486" x="8029575" y="4603750"/>
          <p14:tracePt t="39494" x="7985125" y="4548188"/>
          <p14:tracePt t="39502" x="7935913" y="4498975"/>
          <p14:tracePt t="39510" x="7891463" y="4457700"/>
          <p14:tracePt t="39518" x="7856538" y="4429125"/>
          <p14:tracePt t="39526" x="7816850" y="4398963"/>
          <p14:tracePt t="39534" x="7789863" y="4379913"/>
          <p14:tracePt t="39542" x="7762875" y="4360863"/>
          <p14:tracePt t="39550" x="7737475" y="4341813"/>
          <p14:tracePt t="39558" x="7718425" y="4327525"/>
          <p14:tracePt t="39566" x="7696200" y="4313238"/>
          <p14:tracePt t="39573" x="7670800" y="4297363"/>
          <p14:tracePt t="39582" x="7643813" y="4278313"/>
          <p14:tracePt t="39592" x="7624763" y="4271963"/>
          <p14:tracePt t="39600" x="7605713" y="4264025"/>
          <p14:tracePt t="39608" x="7588250" y="4252913"/>
          <p14:tracePt t="39616" x="7577138" y="4244975"/>
          <p14:tracePt t="39624" x="7569200" y="4241800"/>
          <p14:tracePt t="39632" x="7558088" y="4237038"/>
          <p14:tracePt t="39640" x="7550150" y="4233863"/>
          <p14:tracePt t="39648" x="7546975" y="4225925"/>
          <p14:tracePt t="39656" x="7539038" y="4222750"/>
          <p14:tracePt t="39664" x="7535863" y="4219575"/>
          <p14:tracePt t="39672" x="7531100" y="4219575"/>
          <p14:tracePt t="39680" x="7531100" y="4214813"/>
          <p14:tracePt t="39689" x="7527925" y="4214813"/>
          <p14:tracePt t="39696" x="7527925" y="4211638"/>
          <p14:tracePt t="39712" x="7531100" y="4206875"/>
          <p14:tracePt t="39720" x="7539038" y="4203700"/>
          <p14:tracePt t="39728" x="7550150" y="4200525"/>
          <p14:tracePt t="39736" x="7553325" y="4195763"/>
          <p14:tracePt t="39744" x="7558088" y="4195763"/>
          <p14:tracePt t="39890" x="7566025" y="4195763"/>
          <p14:tracePt t="39898" x="7583488" y="4200525"/>
          <p14:tracePt t="39906" x="7621588" y="4211638"/>
          <p14:tracePt t="39914" x="7654925" y="4222750"/>
          <p14:tracePt t="39923" x="7677150" y="4222750"/>
          <p14:tracePt t="39930" x="7710488" y="4230688"/>
          <p14:tracePt t="39938" x="7723188" y="4230688"/>
          <p14:tracePt t="39946" x="7734300" y="4230688"/>
          <p14:tracePt t="39954" x="7737475" y="4230688"/>
          <p14:tracePt t="39971" x="7740650" y="4225925"/>
          <p14:tracePt t="39986" x="7740650" y="4222750"/>
          <p14:tracePt t="39994" x="7734300" y="4222750"/>
          <p14:tracePt t="40002" x="7726363" y="4219575"/>
          <p14:tracePt t="40010" x="7718425" y="4211638"/>
          <p14:tracePt t="40018" x="7707313" y="4211638"/>
          <p14:tracePt t="40026" x="7696200" y="4206875"/>
          <p14:tracePt t="40034" x="7673975" y="4206875"/>
          <p14:tracePt t="40042" x="7646988" y="4206875"/>
          <p14:tracePt t="40050" x="7624763" y="4206875"/>
          <p14:tracePt t="40058" x="7605713" y="4206875"/>
          <p14:tracePt t="40066" x="7591425" y="4206875"/>
          <p14:tracePt t="40074" x="7580313" y="4206875"/>
          <p14:tracePt t="40082" x="7572375" y="4206875"/>
          <p14:tracePt t="40089" x="7566025" y="4206875"/>
          <p14:tracePt t="40098" x="7558088" y="4206875"/>
          <p14:tracePt t="40106" x="7553325" y="4203700"/>
          <p14:tracePt t="40114" x="7546975" y="4203700"/>
          <p14:tracePt t="40122" x="7535863" y="4200525"/>
          <p14:tracePt t="40130" x="7527925" y="4192588"/>
          <p14:tracePt t="40140" x="7519988" y="4189413"/>
          <p14:tracePt t="40146" x="7508875" y="4181475"/>
          <p14:tracePt t="40154" x="7500938" y="4173538"/>
          <p14:tracePt t="40162" x="7494588" y="4167188"/>
          <p14:tracePt t="40170" x="7483475" y="4151313"/>
          <p14:tracePt t="40180" x="7472363" y="4132263"/>
          <p14:tracePt t="40188" x="7467600" y="4110038"/>
          <p14:tracePt t="40196" x="7467600" y="4079875"/>
          <p14:tracePt t="40204" x="7467600" y="4035425"/>
          <p14:tracePt t="40212" x="7472363" y="3971925"/>
          <p14:tracePt t="40221" x="7475538" y="3911600"/>
          <p14:tracePt t="40228" x="7494588" y="3836988"/>
          <p14:tracePt t="40236" x="7513638" y="3762375"/>
          <p14:tracePt t="40244" x="7558088" y="3668713"/>
          <p14:tracePt t="40252" x="7594600" y="3597275"/>
          <p14:tracePt t="40260" x="7629525" y="3525838"/>
          <p14:tracePt t="40268" x="7658100" y="3473450"/>
          <p14:tracePt t="40276" x="7681913" y="3425825"/>
          <p14:tracePt t="40284" x="7704138" y="3384550"/>
          <p14:tracePt t="40292" x="7729538" y="3343275"/>
          <p14:tracePt t="40300" x="7745413" y="3316288"/>
          <p14:tracePt t="40308" x="7759700" y="3297238"/>
          <p14:tracePt t="40316" x="7770813" y="3271838"/>
          <p14:tracePt t="40324" x="7775575" y="3260725"/>
          <p14:tracePt t="40332" x="7781925" y="3244850"/>
          <p14:tracePt t="40340" x="7786688" y="3233738"/>
          <p14:tracePt t="40348" x="7789863" y="3222625"/>
          <p14:tracePt t="40356" x="7793038" y="3216275"/>
          <p14:tracePt t="40364" x="7797800" y="3211513"/>
          <p14:tracePt t="40372" x="7800975" y="3208338"/>
          <p14:tracePt t="40412" x="7800975" y="3216275"/>
          <p14:tracePt t="40420" x="7800975" y="3230563"/>
          <p14:tracePt t="40428" x="7800975" y="3263900"/>
          <p14:tracePt t="40436" x="7793038" y="3297238"/>
          <p14:tracePt t="40444" x="7789863" y="3335338"/>
          <p14:tracePt t="40452" x="7781925" y="3387725"/>
          <p14:tracePt t="40462" x="7778750" y="3462338"/>
          <p14:tracePt t="40470" x="7770813" y="3544888"/>
          <p14:tracePt t="40478" x="7759700" y="3630613"/>
          <p14:tracePt t="40486" x="7734300" y="3762375"/>
          <p14:tracePt t="40494" x="7699375" y="3886200"/>
          <p14:tracePt t="40502" x="7651750" y="4013200"/>
          <p14:tracePt t="40510" x="7588250" y="4143375"/>
          <p14:tracePt t="40518" x="7539038" y="4271963"/>
          <p14:tracePt t="40526" x="7497763" y="4394200"/>
          <p14:tracePt t="40534" x="7475538" y="4498975"/>
          <p14:tracePt t="40542" x="7459663" y="4575175"/>
          <p14:tracePt t="40550" x="7456488" y="4641850"/>
          <p14:tracePt t="40558" x="7456488" y="4702175"/>
          <p14:tracePt t="40566" x="7456488" y="4746625"/>
          <p14:tracePt t="40574" x="7456488" y="4784725"/>
          <p14:tracePt t="40582" x="7464425" y="4818063"/>
          <p14:tracePt t="40590" x="7472363" y="4840288"/>
          <p14:tracePt t="40598" x="7483475" y="4859338"/>
          <p14:tracePt t="40606" x="7494588" y="4884738"/>
          <p14:tracePt t="40614" x="7500938" y="4900613"/>
          <p14:tracePt t="40622" x="7505700" y="4911725"/>
          <p14:tracePt t="40630" x="7508875" y="4919663"/>
          <p14:tracePt t="40640" x="7513638" y="4922838"/>
          <p14:tracePt t="40686" x="7516813" y="4922838"/>
          <p14:tracePt t="40702" x="7516813" y="4919663"/>
          <p14:tracePt t="40710" x="7516813" y="4914900"/>
          <p14:tracePt t="40726" x="7516813" y="4911725"/>
          <p14:tracePt t="40734" x="7516813" y="4906963"/>
          <p14:tracePt t="40750" x="7516813" y="4903788"/>
          <p14:tracePt t="40758" x="7516813" y="4900613"/>
          <p14:tracePt t="40776" x="7516813" y="4895850"/>
          <p14:tracePt t="40920" x="7513638" y="4895850"/>
          <p14:tracePt t="40928" x="7508875" y="4895850"/>
          <p14:tracePt t="40936" x="7497763" y="4892675"/>
          <p14:tracePt t="40944" x="7478713" y="4884738"/>
          <p14:tracePt t="40952" x="7467600" y="4881563"/>
          <p14:tracePt t="40960" x="7437438" y="4870450"/>
          <p14:tracePt t="40968" x="7412038" y="4859338"/>
          <p14:tracePt t="40976" x="7381875" y="4843463"/>
          <p14:tracePt t="40986" x="7348538" y="4826000"/>
          <p14:tracePt t="40992" x="7315200" y="4810125"/>
          <p14:tracePt t="41001" x="7280275" y="4799013"/>
          <p14:tracePt t="41008" x="7262813" y="4784725"/>
          <p14:tracePt t="41016" x="7235825" y="4768850"/>
          <p14:tracePt t="41024" x="7224713" y="4760913"/>
          <p14:tracePt t="41032" x="7210425" y="4746625"/>
          <p14:tracePt t="41042" x="7202488" y="4738688"/>
          <p14:tracePt t="41050" x="7194550" y="4727575"/>
          <p14:tracePt t="41056" x="7186613" y="4713288"/>
          <p14:tracePt t="41066" x="7183438" y="4705350"/>
          <p14:tracePt t="41074" x="7172325" y="4694238"/>
          <p14:tracePt t="41082" x="7169150" y="4686300"/>
          <p14:tracePt t="41089" x="7161213" y="4675188"/>
          <p14:tracePt t="41098" x="7156450" y="4660900"/>
          <p14:tracePt t="41106" x="7156450" y="4649788"/>
          <p14:tracePt t="41114" x="7156450" y="4638675"/>
          <p14:tracePt t="41122" x="7156450" y="4627563"/>
          <p14:tracePt t="41130" x="7156450" y="4608513"/>
          <p14:tracePt t="41138" x="7156450" y="4597400"/>
          <p14:tracePt t="41146" x="7156450" y="4589463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DC22A3-F3EE-4A50-979A-BBC8101D9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状況理解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D5793C-8B17-4C9B-B0D7-2A993F2F5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557" y="959501"/>
            <a:ext cx="11360604" cy="1440799"/>
          </a:xfrm>
        </p:spPr>
        <p:txBody>
          <a:bodyPr>
            <a:noAutofit/>
          </a:bodyPr>
          <a:lstStyle/>
          <a:p>
            <a:r>
              <a:rPr lang="ja-JP" altLang="en-US" dirty="0"/>
              <a:t>日々の運行計画を立てる</a:t>
            </a:r>
            <a:endParaRPr lang="en-US" altLang="ja-JP" dirty="0"/>
          </a:p>
          <a:p>
            <a:pPr lvl="1"/>
            <a:r>
              <a:rPr lang="ja-JP" altLang="en-US" dirty="0"/>
              <a:t>どの時間に便を予定するか</a:t>
            </a:r>
            <a:endParaRPr lang="en-US" altLang="ja-JP" dirty="0"/>
          </a:p>
          <a:p>
            <a:pPr lvl="1"/>
            <a:r>
              <a:rPr lang="ja-JP" altLang="en-US" dirty="0"/>
              <a:t>便にどの車両を割り当てるか</a:t>
            </a:r>
            <a:endParaRPr lang="en-US" altLang="ja-JP" dirty="0"/>
          </a:p>
        </p:txBody>
      </p:sp>
      <p:pic>
        <p:nvPicPr>
          <p:cNvPr id="16" name="Picture 4" descr="横から見たトロッコのイラスト">
            <a:extLst>
              <a:ext uri="{FF2B5EF4-FFF2-40B4-BE49-F238E27FC236}">
                <a16:creationId xmlns:a16="http://schemas.microsoft.com/office/drawing/2014/main" id="{7571015C-CD83-4290-A06F-6A6A41FD20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3283" y="2830886"/>
            <a:ext cx="1202253" cy="109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4" descr="横から見たトロッコのイラスト">
            <a:extLst>
              <a:ext uri="{FF2B5EF4-FFF2-40B4-BE49-F238E27FC236}">
                <a16:creationId xmlns:a16="http://schemas.microsoft.com/office/drawing/2014/main" id="{B42E226B-1B87-4914-ABAD-DF01991A1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1393" y="2842619"/>
            <a:ext cx="1202253" cy="109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機関車のキャラクター">
            <a:extLst>
              <a:ext uri="{FF2B5EF4-FFF2-40B4-BE49-F238E27FC236}">
                <a16:creationId xmlns:a16="http://schemas.microsoft.com/office/drawing/2014/main" id="{3D009080-0032-43E3-9FCB-6F6B6EE35D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0459" y="2272026"/>
            <a:ext cx="1823669" cy="1823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横から見たトロッコのイラスト">
            <a:extLst>
              <a:ext uri="{FF2B5EF4-FFF2-40B4-BE49-F238E27FC236}">
                <a16:creationId xmlns:a16="http://schemas.microsoft.com/office/drawing/2014/main" id="{5835E5D2-1DB1-4A04-85B1-0B139F4FA1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2176" y="2842619"/>
            <a:ext cx="1202253" cy="109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シルクハットを被った紳士のイラスト">
            <a:extLst>
              <a:ext uri="{FF2B5EF4-FFF2-40B4-BE49-F238E27FC236}">
                <a16:creationId xmlns:a16="http://schemas.microsoft.com/office/drawing/2014/main" id="{E045D71F-881F-4A8B-9F7E-823DAA7F3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9964" y="3802975"/>
            <a:ext cx="1377048" cy="2343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表計算ソフトのイラスト">
            <a:extLst>
              <a:ext uri="{FF2B5EF4-FFF2-40B4-BE49-F238E27FC236}">
                <a16:creationId xmlns:a16="http://schemas.microsoft.com/office/drawing/2014/main" id="{D6A82D12-0772-4964-9B8A-D119615A69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118" y="4465420"/>
            <a:ext cx="1066125" cy="1066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61C251DC-656C-48EE-ABCC-96E09821E5B1}"/>
              </a:ext>
            </a:extLst>
          </p:cNvPr>
          <p:cNvSpPr txBox="1">
            <a:spLocks/>
          </p:cNvSpPr>
          <p:nvPr/>
        </p:nvSpPr>
        <p:spPr>
          <a:xfrm>
            <a:off x="3030258" y="3434420"/>
            <a:ext cx="1377048" cy="5568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/>
              <a:t>10/30</a:t>
            </a:r>
          </a:p>
        </p:txBody>
      </p:sp>
      <p:pic>
        <p:nvPicPr>
          <p:cNvPr id="22" name="Picture 4" descr="横から見たトロッコのイラスト">
            <a:extLst>
              <a:ext uri="{FF2B5EF4-FFF2-40B4-BE49-F238E27FC236}">
                <a16:creationId xmlns:a16="http://schemas.microsoft.com/office/drawing/2014/main" id="{BCDB25C2-3630-4878-82AE-48A4779E3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4546" y="4893811"/>
            <a:ext cx="1202253" cy="109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6" descr="機関車のキャラクター">
            <a:extLst>
              <a:ext uri="{FF2B5EF4-FFF2-40B4-BE49-F238E27FC236}">
                <a16:creationId xmlns:a16="http://schemas.microsoft.com/office/drawing/2014/main" id="{37CA80E1-B191-4F32-8EA2-2177A4CEDC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3612" y="4323218"/>
            <a:ext cx="1823669" cy="1823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4" descr="横から見たトロッコのイラスト">
            <a:extLst>
              <a:ext uri="{FF2B5EF4-FFF2-40B4-BE49-F238E27FC236}">
                <a16:creationId xmlns:a16="http://schemas.microsoft.com/office/drawing/2014/main" id="{FD3C134B-3F64-4B08-927A-CF0368643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5329" y="4893811"/>
            <a:ext cx="1202253" cy="109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コンテンツ プレースホルダー 2">
            <a:extLst>
              <a:ext uri="{FF2B5EF4-FFF2-40B4-BE49-F238E27FC236}">
                <a16:creationId xmlns:a16="http://schemas.microsoft.com/office/drawing/2014/main" id="{10E9278C-E4F1-4C40-98D4-297E3B361E2D}"/>
              </a:ext>
            </a:extLst>
          </p:cNvPr>
          <p:cNvSpPr txBox="1">
            <a:spLocks/>
          </p:cNvSpPr>
          <p:nvPr/>
        </p:nvSpPr>
        <p:spPr>
          <a:xfrm>
            <a:off x="3063411" y="5485612"/>
            <a:ext cx="1377048" cy="5568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/>
              <a:t>10/31</a:t>
            </a:r>
          </a:p>
        </p:txBody>
      </p:sp>
      <p:pic>
        <p:nvPicPr>
          <p:cNvPr id="15" name="Picture 2" descr="蒸気機関車・汽車のイラスト（煙なし）">
            <a:extLst>
              <a:ext uri="{FF2B5EF4-FFF2-40B4-BE49-F238E27FC236}">
                <a16:creationId xmlns:a16="http://schemas.microsoft.com/office/drawing/2014/main" id="{062F4D72-732C-47C3-9762-71FF79DDF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4105" y="5039317"/>
            <a:ext cx="2057754" cy="161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横から見たトロッコのイラスト">
            <a:extLst>
              <a:ext uri="{FF2B5EF4-FFF2-40B4-BE49-F238E27FC236}">
                <a16:creationId xmlns:a16="http://schemas.microsoft.com/office/drawing/2014/main" id="{137E82D0-E319-4EDC-B42A-EE6DD0FCE6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3888" y="5580881"/>
            <a:ext cx="970714" cy="88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蒸気機関車・汽車のイラスト（煙なし）">
            <a:extLst>
              <a:ext uri="{FF2B5EF4-FFF2-40B4-BE49-F238E27FC236}">
                <a16:creationId xmlns:a16="http://schemas.microsoft.com/office/drawing/2014/main" id="{931078F9-5B15-4F31-A5DD-80BC99650C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8858" y="3197640"/>
            <a:ext cx="2057754" cy="1615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横から見たトロッコのイラスト">
            <a:extLst>
              <a:ext uri="{FF2B5EF4-FFF2-40B4-BE49-F238E27FC236}">
                <a16:creationId xmlns:a16="http://schemas.microsoft.com/office/drawing/2014/main" id="{7315BD18-0431-4BE2-B501-C8D02B135A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8641" y="3739204"/>
            <a:ext cx="970714" cy="88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横から見たトロッコのイラスト">
            <a:extLst>
              <a:ext uri="{FF2B5EF4-FFF2-40B4-BE49-F238E27FC236}">
                <a16:creationId xmlns:a16="http://schemas.microsoft.com/office/drawing/2014/main" id="{CF768BA9-2005-4960-857A-26E703FF3B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005" y="3739204"/>
            <a:ext cx="970714" cy="88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4" descr="横から見たトロッコのイラスト">
            <a:extLst>
              <a:ext uri="{FF2B5EF4-FFF2-40B4-BE49-F238E27FC236}">
                <a16:creationId xmlns:a16="http://schemas.microsoft.com/office/drawing/2014/main" id="{F6F7B2DA-2B3D-4370-996E-48865432FD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9783" y="2830886"/>
            <a:ext cx="1202253" cy="1095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AB66D40C-7099-4E6F-9D10-DE71281CAC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190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534"/>
    </mc:Choice>
    <mc:Fallback xmlns="">
      <p:transition spd="slow" advTm="855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428" x="7138988" y="4581525"/>
          <p14:tracePt t="3436" x="7070725" y="4567238"/>
          <p14:tracePt t="3445" x="6988175" y="4562475"/>
          <p14:tracePt t="3452" x="6899275" y="4562475"/>
          <p14:tracePt t="3460" x="6761163" y="4562475"/>
          <p14:tracePt t="3468" x="6637338" y="4562475"/>
          <p14:tracePt t="3476" x="6513513" y="4562475"/>
          <p14:tracePt t="3484" x="6400800" y="4556125"/>
          <p14:tracePt t="3492" x="6292850" y="4548188"/>
          <p14:tracePt t="3502" x="6210300" y="4540250"/>
          <p14:tracePt t="3511" x="6127750" y="4533900"/>
          <p14:tracePt t="3515" x="6053138" y="4529138"/>
          <p14:tracePt t="3524" x="5978525" y="4522788"/>
          <p14:tracePt t="3532" x="5903913" y="4510088"/>
          <p14:tracePt t="3540" x="5846763" y="4492625"/>
          <p14:tracePt t="3548" x="5794375" y="4473575"/>
          <p14:tracePt t="3556" x="5746750" y="4454525"/>
          <p14:tracePt t="3564" x="5700713" y="4440238"/>
          <p14:tracePt t="3574" x="5659438" y="4413250"/>
          <p14:tracePt t="3581" x="5634038" y="4398963"/>
          <p14:tracePt t="3591" x="5607050" y="4383088"/>
          <p14:tracePt t="3597" x="5588000" y="4371975"/>
          <p14:tracePt t="3606" x="5573713" y="4365625"/>
          <p14:tracePt t="3614" x="5559425" y="4357688"/>
          <p14:tracePt t="3622" x="5543550" y="4349750"/>
          <p14:tracePt t="3630" x="5535613" y="4338638"/>
          <p14:tracePt t="3638" x="5529263" y="4335463"/>
          <p14:tracePt t="3645" x="5518150" y="4327525"/>
          <p14:tracePt t="3653" x="5502275" y="4316413"/>
          <p14:tracePt t="3662" x="5483225" y="4305300"/>
          <p14:tracePt t="3669" x="5465763" y="4289425"/>
          <p14:tracePt t="3678" x="5430838" y="4278313"/>
          <p14:tracePt t="3686" x="5394325" y="4256088"/>
          <p14:tracePt t="3693" x="5353050" y="4244975"/>
          <p14:tracePt t="3702" x="5303838" y="4225925"/>
          <p14:tracePt t="3710" x="5251450" y="4211638"/>
          <p14:tracePt t="3717" x="5192713" y="4192588"/>
          <p14:tracePt t="3725" x="5127625" y="4173538"/>
          <p14:tracePt t="3733" x="5060950" y="4162425"/>
          <p14:tracePt t="3742" x="5000625" y="4154488"/>
          <p14:tracePt t="3750" x="4941888" y="4154488"/>
          <p14:tracePt t="3757" x="4895850" y="4154488"/>
          <p14:tracePt t="3766" x="4862513" y="4162425"/>
          <p14:tracePt t="3774" x="4851400" y="4167188"/>
          <p14:tracePt t="3782" x="4843463" y="4170363"/>
          <p14:tracePt t="3789" x="4840288" y="4170363"/>
          <p14:tracePt t="3920" x="4837113" y="4173538"/>
          <p14:tracePt t="3929" x="4829175" y="4178300"/>
          <p14:tracePt t="3936" x="4806950" y="4184650"/>
          <p14:tracePt t="3944" x="4787900" y="4184650"/>
          <p14:tracePt t="3952" x="4779963" y="4178300"/>
          <p14:tracePt t="3960" x="4772025" y="4159250"/>
          <p14:tracePt t="3968" x="4760913" y="4129088"/>
          <p14:tracePt t="3976" x="4754563" y="4073525"/>
          <p14:tracePt t="3984" x="4743450" y="4005263"/>
          <p14:tracePt t="3991" x="4713288" y="3908425"/>
          <p14:tracePt t="4000" x="4683125" y="3784600"/>
          <p14:tracePt t="4008" x="4645025" y="3619500"/>
          <p14:tracePt t="4016" x="4614863" y="3429000"/>
          <p14:tracePt t="4024" x="4597400" y="3211513"/>
          <p14:tracePt t="4031" x="4567238" y="2960688"/>
          <p14:tracePt t="4039" x="4556125" y="2728913"/>
          <p14:tracePt t="4047" x="4556125" y="2516188"/>
          <p14:tracePt t="4056" x="4556125" y="2347913"/>
          <p14:tracePt t="4064" x="4567238" y="2230438"/>
          <p14:tracePt t="4072" x="4581525" y="2119313"/>
          <p14:tracePt t="4080" x="4625975" y="2062163"/>
          <p14:tracePt t="4088" x="4691063" y="2025650"/>
          <p14:tracePt t="4096" x="4768850" y="1984375"/>
          <p14:tracePt t="4104" x="4840288" y="1957388"/>
          <p14:tracePt t="4111" x="4926013" y="1931988"/>
          <p14:tracePt t="4119" x="5005388" y="1912938"/>
          <p14:tracePt t="4128" x="5080000" y="1898650"/>
          <p14:tracePt t="4135" x="5154613" y="1893888"/>
          <p14:tracePt t="4144" x="5229225" y="1885950"/>
          <p14:tracePt t="4154" x="5311775" y="1890713"/>
          <p14:tracePt t="4162" x="5394325" y="1893888"/>
          <p14:tracePt t="4169" x="5491163" y="1916113"/>
          <p14:tracePt t="4178" x="5614988" y="1957388"/>
          <p14:tracePt t="4186" x="5711825" y="1995488"/>
          <p14:tracePt t="4193" x="5802313" y="2047875"/>
          <p14:tracePt t="4202" x="5888038" y="2100263"/>
          <p14:tracePt t="4210" x="5937250" y="2141538"/>
          <p14:tracePt t="4218" x="5981700" y="2185988"/>
          <p14:tracePt t="4226" x="6003925" y="2224088"/>
          <p14:tracePt t="4234" x="6019800" y="2257425"/>
          <p14:tracePt t="4242" x="6037263" y="2290763"/>
          <p14:tracePt t="4250" x="6053138" y="2324100"/>
          <p14:tracePt t="4258" x="6064250" y="2376488"/>
          <p14:tracePt t="4266" x="6072188" y="2425700"/>
          <p14:tracePt t="4274" x="6072188" y="2497138"/>
          <p14:tracePt t="4281" x="6064250" y="2568575"/>
          <p14:tracePt t="4290" x="6030913" y="2646363"/>
          <p14:tracePt t="4298" x="5981700" y="2747963"/>
          <p14:tracePt t="4306" x="5940425" y="2833688"/>
          <p14:tracePt t="4314" x="5895975" y="2919413"/>
          <p14:tracePt t="4322" x="5857875" y="2990850"/>
          <p14:tracePt t="4330" x="5832475" y="3046413"/>
          <p14:tracePt t="4338" x="5802313" y="3106738"/>
          <p14:tracePt t="4345" x="5783263" y="3155950"/>
          <p14:tracePt t="4354" x="5753100" y="3205163"/>
          <p14:tracePt t="4362" x="5730875" y="3252788"/>
          <p14:tracePt t="4372" x="5700713" y="3313113"/>
          <p14:tracePt t="4378" x="5664200" y="3368675"/>
          <p14:tracePt t="4387" x="5618163" y="3425825"/>
          <p14:tracePt t="4394" x="5573713" y="3489325"/>
          <p14:tracePt t="4401" x="5543550" y="3544888"/>
          <p14:tracePt t="4410" x="5507038" y="3600450"/>
          <p14:tracePt t="4418" x="5487988" y="3638550"/>
          <p14:tracePt t="4426" x="5472113" y="3679825"/>
          <p14:tracePt t="4434" x="5454650" y="3713163"/>
          <p14:tracePt t="4444" x="5449888" y="3732213"/>
          <p14:tracePt t="4451" x="5446713" y="3743325"/>
          <p14:tracePt t="4460" x="5446713" y="3754438"/>
          <p14:tracePt t="4468" x="5446713" y="3762375"/>
          <p14:tracePt t="4476" x="5449888" y="3773488"/>
          <p14:tracePt t="4484" x="5454650" y="3781425"/>
          <p14:tracePt t="4491" x="5468938" y="3795713"/>
          <p14:tracePt t="4500" x="5480050" y="3803650"/>
          <p14:tracePt t="4507" x="5495925" y="3817938"/>
          <p14:tracePt t="4516" x="5513388" y="3825875"/>
          <p14:tracePt t="4524" x="5540375" y="3840163"/>
          <p14:tracePt t="4531" x="5554663" y="3851275"/>
          <p14:tracePt t="4540" x="5573713" y="3859213"/>
          <p14:tracePt t="4548" x="5588000" y="3875088"/>
          <p14:tracePt t="4556" x="5600700" y="3881438"/>
          <p14:tracePt t="4564" x="5603875" y="3889375"/>
          <p14:tracePt t="4572" x="5607050" y="3897313"/>
          <p14:tracePt t="4580" x="5611813" y="3900488"/>
          <p14:tracePt t="4773" x="5588000" y="3863975"/>
          <p14:tracePt t="4781" x="5576888" y="3817938"/>
          <p14:tracePt t="4790" x="5584825" y="3798888"/>
          <p14:tracePt t="4798" x="5595938" y="3792538"/>
          <p14:tracePt t="4806" x="5629275" y="3781425"/>
          <p14:tracePt t="4814" x="5664200" y="3773488"/>
          <p14:tracePt t="4822" x="5738813" y="3762375"/>
          <p14:tracePt t="4830" x="5832475" y="3746500"/>
          <p14:tracePt t="4838" x="5962650" y="3732213"/>
          <p14:tracePt t="4846" x="6124575" y="3713163"/>
          <p14:tracePt t="4854" x="6270625" y="3687763"/>
          <p14:tracePt t="4862" x="6434138" y="3652838"/>
          <p14:tracePt t="4895" x="7026275" y="3503613"/>
          <p14:tracePt t="4902" x="7104063" y="3478213"/>
          <p14:tracePt t="4910" x="7197725" y="3448050"/>
          <p14:tracePt t="4922" x="7216775" y="3443288"/>
          <p14:tracePt t="4946" x="7213600" y="3443288"/>
          <p14:tracePt t="4954" x="7205663" y="3451225"/>
          <p14:tracePt t="4962" x="7194550" y="3459163"/>
          <p14:tracePt t="4971" x="7180263" y="3467100"/>
          <p14:tracePt t="4978" x="7161213" y="3478213"/>
          <p14:tracePt t="4988" x="7153275" y="3478213"/>
          <p14:tracePt t="4994" x="7145338" y="3481388"/>
          <p14:tracePt t="5002" x="7145338" y="3484563"/>
          <p14:tracePt t="5011" x="7142163" y="3484563"/>
          <p14:tracePt t="5018" x="7138988" y="3484563"/>
          <p14:tracePt t="5056" x="7134225" y="3484563"/>
          <p14:tracePt t="5064" x="7131050" y="3489325"/>
          <p14:tracePt t="5072" x="7127875" y="3495675"/>
          <p14:tracePt t="5079" x="7119938" y="3511550"/>
          <p14:tracePt t="5088" x="7112000" y="3519488"/>
          <p14:tracePt t="5096" x="7108825" y="3525838"/>
          <p14:tracePt t="5104" x="7100888" y="3533775"/>
          <p14:tracePt t="5111" x="7097713" y="3536950"/>
          <p14:tracePt t="5120" x="7089775" y="3544888"/>
          <p14:tracePt t="5128" x="7081838" y="3548063"/>
          <p14:tracePt t="5136" x="7075488" y="3552825"/>
          <p14:tracePt t="5144" x="7067550" y="3552825"/>
          <p14:tracePt t="5152" x="7064375" y="3552825"/>
          <p14:tracePt t="5159" x="7056438" y="3548063"/>
          <p14:tracePt t="5168" x="7048500" y="3544888"/>
          <p14:tracePt t="5176" x="7045325" y="3536950"/>
          <p14:tracePt t="5184" x="7037388" y="3522663"/>
          <p14:tracePt t="5192" x="7029450" y="3511550"/>
          <p14:tracePt t="5200" x="7023100" y="3492500"/>
          <p14:tracePt t="5207" x="7023100" y="3470275"/>
          <p14:tracePt t="5216" x="7023100" y="3440113"/>
          <p14:tracePt t="5224" x="7018338" y="3409950"/>
          <p14:tracePt t="5231" x="7018338" y="3379788"/>
          <p14:tracePt t="5242" x="7018338" y="3335338"/>
          <p14:tracePt t="5248" x="7018338" y="3302000"/>
          <p14:tracePt t="5256" x="7018338" y="3263900"/>
          <p14:tracePt t="5264" x="7018338" y="3227388"/>
          <p14:tracePt t="5272" x="7018338" y="3189288"/>
          <p14:tracePt t="5280" x="7018338" y="3167063"/>
          <p14:tracePt t="5288" x="7018338" y="3144838"/>
          <p14:tracePt t="5295" x="7018338" y="3128963"/>
          <p14:tracePt t="5303" x="7023100" y="3122613"/>
          <p14:tracePt t="5314" x="7029450" y="3117850"/>
          <p14:tracePt t="5322" x="7037388" y="3114675"/>
          <p14:tracePt t="5330" x="7045325" y="3114675"/>
          <p14:tracePt t="5338" x="7059613" y="3114675"/>
          <p14:tracePt t="5345" x="7081838" y="3122613"/>
          <p14:tracePt t="5353" x="7119938" y="3136900"/>
          <p14:tracePt t="5362" x="7153275" y="3155950"/>
          <p14:tracePt t="5370" x="7180263" y="3170238"/>
          <p14:tracePt t="5378" x="7213600" y="3192463"/>
          <p14:tracePt t="5385" x="7235825" y="3219450"/>
          <p14:tracePt t="5394" x="7250113" y="3244850"/>
          <p14:tracePt t="5402" x="7269163" y="3279775"/>
          <p14:tracePt t="5410" x="7273925" y="3316288"/>
          <p14:tracePt t="5417" x="7273925" y="3346450"/>
          <p14:tracePt t="5426" x="7273925" y="3387725"/>
          <p14:tracePt t="5434" x="7273925" y="3417888"/>
          <p14:tracePt t="5441" x="7262813" y="3443288"/>
          <p14:tracePt t="5450" x="7250113" y="3473450"/>
          <p14:tracePt t="5458" x="7235825" y="3508375"/>
          <p14:tracePt t="5466" x="7216775" y="3533775"/>
          <p14:tracePt t="5474" x="7194550" y="3567113"/>
          <p14:tracePt t="5482" x="7169150" y="3600450"/>
          <p14:tracePt t="5489" x="7134225" y="3624263"/>
          <p14:tracePt t="5498" x="7104063" y="3652838"/>
          <p14:tracePt t="5510" x="7078663" y="3676650"/>
          <p14:tracePt t="5520" x="7045325" y="3690938"/>
          <p14:tracePt t="5526" x="7011988" y="3705225"/>
          <p14:tracePt t="5534" x="6973888" y="3717925"/>
          <p14:tracePt t="5541" x="6929438" y="3732213"/>
          <p14:tracePt t="5550" x="6888163" y="3732213"/>
          <p14:tracePt t="5558" x="6850063" y="3732213"/>
          <p14:tracePt t="5566" x="6805613" y="3721100"/>
          <p14:tracePt t="5573" x="6772275" y="3705225"/>
          <p14:tracePt t="5582" x="6745288" y="3690938"/>
          <p14:tracePt t="5590" x="6719888" y="3676650"/>
          <p14:tracePt t="5598" x="6684963" y="3646488"/>
          <p14:tracePt t="5606" x="6662738" y="3613150"/>
          <p14:tracePt t="5614" x="6637338" y="3563938"/>
          <p14:tracePt t="5624" x="6621463" y="3511550"/>
          <p14:tracePt t="5632" x="6604000" y="3455988"/>
          <p14:tracePt t="5640" x="6596063" y="3387725"/>
          <p14:tracePt t="5648" x="6596063" y="3327400"/>
          <p14:tracePt t="5656" x="6596063" y="3252788"/>
          <p14:tracePt t="5664" x="6599238" y="3178175"/>
          <p14:tracePt t="5672" x="6610350" y="3117850"/>
          <p14:tracePt t="5680" x="6637338" y="3065463"/>
          <p14:tracePt t="5687" x="6659563" y="3028950"/>
          <p14:tracePt t="5695" x="6696075" y="3013075"/>
          <p14:tracePt t="5704" x="6731000" y="2994025"/>
          <p14:tracePt t="5711" x="6783388" y="2994025"/>
          <p14:tracePt t="5720" x="6850063" y="2998788"/>
          <p14:tracePt t="5729" x="6924675" y="3009900"/>
          <p14:tracePt t="5736" x="7011988" y="3024188"/>
          <p14:tracePt t="5744" x="7100888" y="3043238"/>
          <p14:tracePt t="5752" x="7175500" y="3051175"/>
          <p14:tracePt t="5760" x="7258050" y="3065463"/>
          <p14:tracePt t="5768" x="7329488" y="3084513"/>
          <p14:tracePt t="5776" x="7389813" y="3095625"/>
          <p14:tracePt t="5784" x="7431088" y="3117850"/>
          <p14:tracePt t="5792" x="7456488" y="3140075"/>
          <p14:tracePt t="5800" x="7467600" y="3170238"/>
          <p14:tracePt t="5808" x="7467600" y="3197225"/>
          <p14:tracePt t="5816" x="7453313" y="3227388"/>
          <p14:tracePt t="5824" x="7426325" y="3271838"/>
          <p14:tracePt t="5832" x="7389813" y="3305175"/>
          <p14:tracePt t="5842" x="7354888" y="3338513"/>
          <p14:tracePt t="5848" x="7307263" y="3376613"/>
          <p14:tracePt t="5856" x="7258050" y="3417888"/>
          <p14:tracePt t="5864" x="7210425" y="3448050"/>
          <p14:tracePt t="5896" x="7056438" y="3530600"/>
          <p14:tracePt t="5904" x="7023100" y="3530600"/>
          <p14:tracePt t="5912" x="6992938" y="3533775"/>
          <p14:tracePt t="5922" x="6962775" y="3533775"/>
          <p14:tracePt t="5930" x="6929438" y="3530600"/>
          <p14:tracePt t="5938" x="6902450" y="3519488"/>
          <p14:tracePt t="5945" x="6877050" y="3503613"/>
          <p14:tracePt t="5953" x="6850063" y="3481388"/>
          <p14:tracePt t="5962" x="6831013" y="3459163"/>
          <p14:tracePt t="5970" x="6808788" y="3425825"/>
          <p14:tracePt t="5978" x="6789738" y="3387725"/>
          <p14:tracePt t="5986" x="6767513" y="3346450"/>
          <p14:tracePt t="5994" x="6745288" y="3297238"/>
          <p14:tracePt t="6002" x="6719888" y="3241675"/>
          <p14:tracePt t="6010" x="6696075" y="3197225"/>
          <p14:tracePt t="6018" x="6678613" y="3148013"/>
          <p14:tracePt t="6026" x="6667500" y="3103563"/>
          <p14:tracePt t="6033" x="6659563" y="3062288"/>
          <p14:tracePt t="6042" x="6659563" y="3024188"/>
          <p14:tracePt t="6050" x="6662738" y="2994025"/>
          <p14:tracePt t="6058" x="6678613" y="2960688"/>
          <p14:tracePt t="6065" x="6692900" y="2941638"/>
          <p14:tracePt t="6074" x="6715125" y="2919413"/>
          <p14:tracePt t="6082" x="6742113" y="2905125"/>
          <p14:tracePt t="6090" x="6772275" y="2894013"/>
          <p14:tracePt t="6098" x="6813550" y="2882900"/>
          <p14:tracePt t="6105" x="6850063" y="2878138"/>
          <p14:tracePt t="6114" x="6910388" y="2878138"/>
          <p14:tracePt t="6122" x="6977063" y="2878138"/>
          <p14:tracePt t="6130" x="7045325" y="2894013"/>
          <p14:tracePt t="6138" x="7131050" y="2905125"/>
          <p14:tracePt t="6145" x="7205663" y="2919413"/>
          <p14:tracePt t="6154" x="7273925" y="2938463"/>
          <p14:tracePt t="6162" x="7329488" y="2949575"/>
          <p14:tracePt t="6172" x="7367588" y="2965450"/>
          <p14:tracePt t="6178" x="7400925" y="2987675"/>
          <p14:tracePt t="6186" x="7415213" y="3001963"/>
          <p14:tracePt t="6195" x="7419975" y="3032125"/>
          <p14:tracePt t="6202" x="7419975" y="3051175"/>
          <p14:tracePt t="6210" x="7407275" y="3073400"/>
          <p14:tracePt t="6220" x="7396163" y="3106738"/>
          <p14:tracePt t="6229" x="7381875" y="3133725"/>
          <p14:tracePt t="6236" x="7359650" y="3167063"/>
          <p14:tracePt t="6244" x="7343775" y="3192463"/>
          <p14:tracePt t="6252" x="7318375" y="3219450"/>
          <p14:tracePt t="6260" x="7302500" y="3238500"/>
          <p14:tracePt t="6268" x="7288213" y="3252788"/>
          <p14:tracePt t="6276" x="7269163" y="3268663"/>
          <p14:tracePt t="6284" x="7258050" y="3275013"/>
          <p14:tracePt t="6292" x="7250113" y="3279775"/>
          <p14:tracePt t="6300" x="7243763" y="3282950"/>
          <p14:tracePt t="6308" x="7232650" y="3286125"/>
          <p14:tracePt t="6316" x="7221538" y="3286125"/>
          <p14:tracePt t="6324" x="7210425" y="3286125"/>
          <p14:tracePt t="6332" x="7191375" y="3286125"/>
          <p14:tracePt t="6340" x="7175500" y="3282950"/>
          <p14:tracePt t="6348" x="7156450" y="3271838"/>
          <p14:tracePt t="6356" x="7131050" y="3257550"/>
          <p14:tracePt t="6364" x="7108825" y="3238500"/>
          <p14:tracePt t="6372" x="7089775" y="3222625"/>
          <p14:tracePt t="6380" x="7064375" y="3192463"/>
          <p14:tracePt t="6390" x="7040563" y="3167063"/>
          <p14:tracePt t="6395" x="7018338" y="3133725"/>
          <p14:tracePt t="6404" x="7004050" y="3106738"/>
          <p14:tracePt t="6411" x="6999288" y="3084513"/>
          <p14:tracePt t="6420" x="6992938" y="3065463"/>
          <p14:tracePt t="6429" x="6992938" y="3059113"/>
          <p14:tracePt t="6436" x="7011988" y="3051175"/>
          <p14:tracePt t="6444" x="7026275" y="3040063"/>
          <p14:tracePt t="6452" x="7040563" y="3035300"/>
          <p14:tracePt t="6460" x="7075488" y="3032125"/>
          <p14:tracePt t="6468" x="7112000" y="3032125"/>
          <p14:tracePt t="6476" x="7142163" y="3040063"/>
          <p14:tracePt t="6484" x="7169150" y="3054350"/>
          <p14:tracePt t="6495" x="7191375" y="3070225"/>
          <p14:tracePt t="6502" x="7197725" y="3087688"/>
          <p14:tracePt t="6511" x="7210425" y="3106738"/>
          <p14:tracePt t="6518" x="7210425" y="3128963"/>
          <p14:tracePt t="6526" x="7205663" y="3148013"/>
          <p14:tracePt t="6534" x="7202488" y="3170238"/>
          <p14:tracePt t="6542" x="7191375" y="3197225"/>
          <p14:tracePt t="6550" x="7175500" y="3222625"/>
          <p14:tracePt t="6558" x="7161213" y="3249613"/>
          <p14:tracePt t="6566" x="7145338" y="3268663"/>
          <p14:tracePt t="6574" x="7127875" y="3282950"/>
          <p14:tracePt t="6582" x="7112000" y="3294063"/>
          <p14:tracePt t="6590" x="7100888" y="3305175"/>
          <p14:tracePt t="6598" x="7092950" y="3309938"/>
          <p14:tracePt t="6606" x="7081838" y="3316288"/>
          <p14:tracePt t="6614" x="7078663" y="3321050"/>
          <p14:tracePt t="6621" x="7070725" y="3321050"/>
          <p14:tracePt t="6630" x="7059613" y="3324225"/>
          <p14:tracePt t="6638" x="7045325" y="3324225"/>
          <p14:tracePt t="6646" x="7034213" y="3324225"/>
          <p14:tracePt t="6653" x="7004050" y="3324225"/>
          <p14:tracePt t="6662" x="6973888" y="3316288"/>
          <p14:tracePt t="6670" x="6943725" y="3313113"/>
          <p14:tracePt t="6678" x="6902450" y="3294063"/>
          <p14:tracePt t="6686" x="6869113" y="3282950"/>
          <p14:tracePt t="6694" x="6838950" y="3271838"/>
          <p14:tracePt t="6702" x="6813550" y="3257550"/>
          <p14:tracePt t="6711" x="6786563" y="3249613"/>
          <p14:tracePt t="6718" x="6767513" y="3238500"/>
          <p14:tracePt t="6726" x="6753225" y="3230563"/>
          <p14:tracePt t="6734" x="6745288" y="3222625"/>
          <p14:tracePt t="6743" x="6737350" y="3216275"/>
          <p14:tracePt t="6750" x="6737350" y="3211513"/>
          <p14:tracePt t="6758" x="6737350" y="3208338"/>
          <p14:tracePt t="6774" x="6737350" y="3205163"/>
          <p14:tracePt t="6782" x="6737350" y="3200400"/>
          <p14:tracePt t="6798" x="6737350" y="3197225"/>
          <p14:tracePt t="6806" x="6742113" y="3192463"/>
          <p14:tracePt t="6816" x="6745288" y="3192463"/>
          <p14:tracePt t="6823" x="6748463" y="3189288"/>
          <p14:tracePt t="6832" x="6753225" y="3189288"/>
          <p14:tracePt t="6840" x="6753225" y="3186113"/>
          <p14:tracePt t="6848" x="6753225" y="3181350"/>
          <p14:tracePt t="6856" x="6756400" y="3178175"/>
          <p14:tracePt t="6895" x="6761163" y="3175000"/>
          <p14:tracePt t="6896" x="6764338" y="3175000"/>
          <p14:tracePt t="6924" x="6764338" y="3170238"/>
          <p14:tracePt t="6940" x="6764338" y="3167063"/>
          <p14:tracePt t="6948" x="6767513" y="3167063"/>
          <p14:tracePt t="6964" x="6767513" y="3163888"/>
          <p14:tracePt t="6972" x="6767513" y="3159125"/>
          <p14:tracePt t="6982" x="6772275" y="3155950"/>
          <p14:tracePt t="6988" x="6775450" y="3148013"/>
          <p14:tracePt t="6995" x="6775450" y="3144838"/>
          <p14:tracePt t="7004" x="6778625" y="3136900"/>
          <p14:tracePt t="7011" x="6783388" y="3128963"/>
          <p14:tracePt t="7020" x="6789738" y="3122613"/>
          <p14:tracePt t="7029" x="6797675" y="3114675"/>
          <p14:tracePt t="7036" x="6805613" y="3106738"/>
          <p14:tracePt t="7044" x="6816725" y="3095625"/>
          <p14:tracePt t="7052" x="6831013" y="3081338"/>
          <p14:tracePt t="7060" x="6842125" y="3073400"/>
          <p14:tracePt t="7068" x="6861175" y="3059113"/>
          <p14:tracePt t="7078" x="6877050" y="3051175"/>
          <p14:tracePt t="7086" x="6899275" y="3040063"/>
          <p14:tracePt t="7094" x="6918325" y="3032125"/>
          <p14:tracePt t="7102" x="6932613" y="3028950"/>
          <p14:tracePt t="7110" x="6965950" y="3028950"/>
          <p14:tracePt t="7117" x="6996113" y="3035300"/>
          <p14:tracePt t="7126" x="7029450" y="3051175"/>
          <p14:tracePt t="7134" x="7064375" y="3065463"/>
          <p14:tracePt t="7141" x="7097713" y="3087688"/>
          <p14:tracePt t="7150" x="7112000" y="3114675"/>
          <p14:tracePt t="7157" x="7127875" y="3136900"/>
          <p14:tracePt t="7166" x="7134225" y="3167063"/>
          <p14:tracePt t="7174" x="7138988" y="3192463"/>
          <p14:tracePt t="7182" x="7138988" y="3222625"/>
          <p14:tracePt t="7190" x="7138988" y="3244850"/>
          <p14:tracePt t="7198" x="7138988" y="3260725"/>
          <p14:tracePt t="7205" x="7138988" y="3279775"/>
          <p14:tracePt t="7214" x="7138988" y="3290888"/>
          <p14:tracePt t="7222" x="7134225" y="3302000"/>
          <p14:tracePt t="7230" x="7131050" y="3316288"/>
          <p14:tracePt t="7238" x="7123113" y="3327400"/>
          <p14:tracePt t="7246" x="7116763" y="3338513"/>
          <p14:tracePt t="7254" x="7112000" y="3343275"/>
          <p14:tracePt t="7262" x="7108825" y="3346450"/>
          <p14:tracePt t="7312" x="7108825" y="3343275"/>
          <p14:tracePt t="7318" x="7108825" y="3335338"/>
          <p14:tracePt t="7326" x="7112000" y="3321050"/>
          <p14:tracePt t="7334" x="7112000" y="3313113"/>
          <p14:tracePt t="7344" x="7119938" y="3302000"/>
          <p14:tracePt t="7350" x="7127875" y="3282950"/>
          <p14:tracePt t="7360" x="7142163" y="3271838"/>
          <p14:tracePt t="7368" x="7153275" y="3260725"/>
          <p14:tracePt t="7376" x="7172325" y="3249613"/>
          <p14:tracePt t="7384" x="7197725" y="3238500"/>
          <p14:tracePt t="7392" x="7227888" y="3227388"/>
          <p14:tracePt t="7400" x="7269163" y="3216275"/>
          <p14:tracePt t="7408" x="7321550" y="3205163"/>
          <p14:tracePt t="7416" x="7381875" y="3197225"/>
          <p14:tracePt t="7424" x="7442200" y="3197225"/>
          <p14:tracePt t="7432" x="7508875" y="3200400"/>
          <p14:tracePt t="7440" x="7577138" y="3208338"/>
          <p14:tracePt t="7448" x="7632700" y="3211513"/>
          <p14:tracePt t="7456" x="7677150" y="3222625"/>
          <p14:tracePt t="7464" x="7718425" y="3249613"/>
          <p14:tracePt t="7472" x="7745413" y="3263900"/>
          <p14:tracePt t="7480" x="7762875" y="3279775"/>
          <p14:tracePt t="7488" x="7775575" y="3297238"/>
          <p14:tracePt t="7495" x="7778750" y="3313113"/>
          <p14:tracePt t="7504" x="7778750" y="3324225"/>
          <p14:tracePt t="7511" x="7781925" y="3338513"/>
          <p14:tracePt t="7520" x="7781925" y="3349625"/>
          <p14:tracePt t="7528" x="7781925" y="3362325"/>
          <p14:tracePt t="7536" x="7770813" y="3379788"/>
          <p14:tracePt t="7544" x="7762875" y="3406775"/>
          <p14:tracePt t="7552" x="7756525" y="3414713"/>
          <p14:tracePt t="7560" x="7745413" y="3432175"/>
          <p14:tracePt t="7568" x="7737475" y="3440113"/>
          <p14:tracePt t="7576" x="7729538" y="3451225"/>
          <p14:tracePt t="7584" x="7723188" y="3467100"/>
          <p14:tracePt t="7592" x="7707313" y="3478213"/>
          <p14:tracePt t="7600" x="7688263" y="3495675"/>
          <p14:tracePt t="7608" x="7666038" y="3511550"/>
          <p14:tracePt t="7616" x="7654925" y="3522663"/>
          <p14:tracePt t="7624" x="7646988" y="3530600"/>
          <p14:tracePt t="7632" x="7635875" y="3533775"/>
          <p14:tracePt t="7642" x="7629525" y="3536950"/>
          <p14:tracePt t="7650" x="7621588" y="3541713"/>
          <p14:tracePt t="7658" x="7602538" y="3541713"/>
          <p14:tracePt t="7666" x="7591425" y="3541713"/>
          <p14:tracePt t="7674" x="7572375" y="3536950"/>
          <p14:tracePt t="7682" x="7561263" y="3525838"/>
          <p14:tracePt t="7690" x="7542213" y="3519488"/>
          <p14:tracePt t="7698" x="7524750" y="3503613"/>
          <p14:tracePt t="7706" x="7497763" y="3489325"/>
          <p14:tracePt t="7714" x="7475538" y="3467100"/>
          <p14:tracePt t="7722" x="7448550" y="3451225"/>
          <p14:tracePt t="7730" x="7431088" y="3425825"/>
          <p14:tracePt t="7738" x="7400925" y="3398838"/>
          <p14:tracePt t="7745" x="7381875" y="3384550"/>
          <p14:tracePt t="7754" x="7373938" y="3368675"/>
          <p14:tracePt t="7762" x="7370763" y="3357563"/>
          <p14:tracePt t="7770" x="7370763" y="3349625"/>
          <p14:tracePt t="7778" x="7378700" y="3343275"/>
          <p14:tracePt t="7786" x="7389813" y="3335338"/>
          <p14:tracePt t="7794" x="7407275" y="3324225"/>
          <p14:tracePt t="7802" x="7426325" y="3316288"/>
          <p14:tracePt t="7810" x="7453313" y="3302000"/>
          <p14:tracePt t="7818" x="7497763" y="3290888"/>
          <p14:tracePt t="7826" x="7561263" y="3271838"/>
          <p14:tracePt t="7835" x="7621588" y="3257550"/>
          <p14:tracePt t="7842" x="7704138" y="3252788"/>
          <p14:tracePt t="7852" x="7778750" y="3252788"/>
          <p14:tracePt t="7858" x="7853363" y="3252788"/>
          <p14:tracePt t="7866" x="7913688" y="3260725"/>
          <p14:tracePt t="7896" x="7958138" y="3286125"/>
          <p14:tracePt t="7898" x="7958138" y="3294063"/>
          <p14:tracePt t="7906" x="7954963" y="3305175"/>
          <p14:tracePt t="7914" x="7954963" y="3313113"/>
          <p14:tracePt t="7922" x="7950200" y="3316288"/>
          <p14:tracePt t="7931" x="7943850" y="3321050"/>
          <p14:tracePt t="7938" x="7932738" y="3327400"/>
          <p14:tracePt t="7948" x="7905750" y="3335338"/>
          <p14:tracePt t="7956" x="7875588" y="3335338"/>
          <p14:tracePt t="7964" x="7823200" y="3335338"/>
          <p14:tracePt t="7972" x="7778750" y="3332163"/>
          <p14:tracePt t="7980" x="7734300" y="3332163"/>
          <p14:tracePt t="7988" x="7688263" y="3324225"/>
          <p14:tracePt t="7996" x="7632700" y="3313113"/>
          <p14:tracePt t="8004" x="7572375" y="3290888"/>
          <p14:tracePt t="8012" x="7500938" y="3257550"/>
          <p14:tracePt t="8022" x="7442200" y="3219450"/>
          <p14:tracePt t="8031" x="7378700" y="3181350"/>
          <p14:tracePt t="8040" x="7315200" y="3144838"/>
          <p14:tracePt t="8048" x="7265988" y="3106738"/>
          <p14:tracePt t="8057" x="7246938" y="3087688"/>
          <p14:tracePt t="8064" x="7232650" y="3073400"/>
          <p14:tracePt t="8072" x="7227888" y="3073400"/>
          <p14:tracePt t="8080" x="7227888" y="3070225"/>
          <p14:tracePt t="8088" x="7227888" y="3065463"/>
          <p14:tracePt t="8112" x="7224713" y="3065463"/>
          <p14:tracePt t="8120" x="7221538" y="3076575"/>
          <p14:tracePt t="8130" x="7210425" y="3098800"/>
          <p14:tracePt t="8136" x="7205663" y="3117850"/>
          <p14:tracePt t="8144" x="7202488" y="3140075"/>
          <p14:tracePt t="8152" x="7197725" y="3152775"/>
          <p14:tracePt t="8162" x="7197725" y="3167063"/>
          <p14:tracePt t="8168" x="7197725" y="3181350"/>
          <p14:tracePt t="8176" x="7197725" y="3192463"/>
          <p14:tracePt t="8184" x="7197725" y="3208338"/>
          <p14:tracePt t="8192" x="7197725" y="3216275"/>
          <p14:tracePt t="8200" x="7197725" y="3219450"/>
          <p14:tracePt t="8208" x="7202488" y="3227388"/>
          <p14:tracePt t="8216" x="7202488" y="3230563"/>
          <p14:tracePt t="8224" x="7202488" y="3233738"/>
          <p14:tracePt t="8240" x="7202488" y="3238500"/>
          <p14:tracePt t="8248" x="7202488" y="3241675"/>
          <p14:tracePt t="8266" x="7197725" y="3244850"/>
          <p14:tracePt t="8274" x="7191375" y="3249613"/>
          <p14:tracePt t="8282" x="7186613" y="3252788"/>
          <p14:tracePt t="8290" x="7180263" y="3252788"/>
          <p14:tracePt t="8298" x="7180263" y="3257550"/>
          <p14:tracePt t="8306" x="7169150" y="3260725"/>
          <p14:tracePt t="8314" x="7164388" y="3260725"/>
          <p14:tracePt t="8323" x="7156450" y="3260725"/>
          <p14:tracePt t="8330" x="7150100" y="3260725"/>
          <p14:tracePt t="8338" x="7138988" y="3260725"/>
          <p14:tracePt t="8345" x="7127875" y="3260725"/>
          <p14:tracePt t="8354" x="7108825" y="3260725"/>
          <p14:tracePt t="8362" x="7086600" y="3260725"/>
          <p14:tracePt t="8370" x="7064375" y="3260725"/>
          <p14:tracePt t="8378" x="7040563" y="3260725"/>
          <p14:tracePt t="8386" x="6999288" y="3260725"/>
          <p14:tracePt t="8394" x="6970713" y="3252788"/>
          <p14:tracePt t="8402" x="6946900" y="3249613"/>
          <p14:tracePt t="8410" x="6913563" y="3244850"/>
          <p14:tracePt t="8418" x="6880225" y="3227388"/>
          <p14:tracePt t="8426" x="6853238" y="3219450"/>
          <p14:tracePt t="8434" x="6824663" y="3200400"/>
          <p14:tracePt t="8442" x="6783388" y="3178175"/>
          <p14:tracePt t="8452" x="6734175" y="3155950"/>
          <p14:tracePt t="8458" x="6678613" y="3122613"/>
          <p14:tracePt t="8466" x="6618288" y="3092450"/>
          <p14:tracePt t="8474" x="6569075" y="3070225"/>
          <p14:tracePt t="8482" x="6505575" y="3043238"/>
          <p14:tracePt t="8490" x="6461125" y="3024188"/>
          <p14:tracePt t="8498" x="6419850" y="3013075"/>
          <p14:tracePt t="8506" x="6381750" y="3013075"/>
          <p14:tracePt t="8514" x="6359525" y="3009900"/>
          <p14:tracePt t="8522" x="6334125" y="3009900"/>
          <p14:tracePt t="8530" x="6326188" y="3009900"/>
          <p14:tracePt t="8538" x="6315075" y="3009900"/>
          <p14:tracePt t="8546" x="6307138" y="3009900"/>
          <p14:tracePt t="8572" x="6303963" y="3013075"/>
          <p14:tracePt t="8588" x="6303963" y="3017838"/>
          <p14:tracePt t="8604" x="6303963" y="3021013"/>
          <p14:tracePt t="8611" x="6315075" y="3028950"/>
          <p14:tracePt t="8620" x="6334125" y="3043238"/>
          <p14:tracePt t="8629" x="6359525" y="3054350"/>
          <p14:tracePt t="8636" x="6386513" y="3070225"/>
          <p14:tracePt t="8644" x="6411913" y="3073400"/>
          <p14:tracePt t="8652" x="6427788" y="3076575"/>
          <p14:tracePt t="8660" x="6438900" y="3081338"/>
          <p14:tracePt t="8669" x="6453188" y="3087688"/>
          <p14:tracePt t="8676" x="6464300" y="3092450"/>
          <p14:tracePt t="8684" x="6483350" y="3098800"/>
          <p14:tracePt t="8692" x="6505575" y="3103563"/>
          <p14:tracePt t="8700" x="6521450" y="3114675"/>
          <p14:tracePt t="8708" x="6543675" y="3117850"/>
          <p14:tracePt t="8716" x="6562725" y="3125788"/>
          <p14:tracePt t="8724" x="6588125" y="3136900"/>
          <p14:tracePt t="8732" x="6610350" y="3148013"/>
          <p14:tracePt t="8740" x="6651625" y="3159125"/>
          <p14:tracePt t="8748" x="6692900" y="3175000"/>
          <p14:tracePt t="8756" x="6723063" y="3186113"/>
          <p14:tracePt t="8764" x="6764338" y="3197225"/>
          <p14:tracePt t="8772" x="6797675" y="3208338"/>
          <p14:tracePt t="8782" x="6813550" y="3211513"/>
          <p14:tracePt t="8788" x="6819900" y="3216275"/>
          <p14:tracePt t="8816" x="6813550" y="3219450"/>
          <p14:tracePt t="8826" x="6794500" y="3219450"/>
          <p14:tracePt t="8834" x="6767513" y="3219450"/>
          <p14:tracePt t="8842" x="6715125" y="3227388"/>
          <p14:tracePt t="8850" x="6662738" y="3227388"/>
          <p14:tracePt t="8858" x="6610350" y="3227388"/>
          <p14:tracePt t="8866" x="6554788" y="3233738"/>
          <p14:tracePt t="8896" x="6389688" y="3238500"/>
          <p14:tracePt t="8898" x="6337300" y="3238500"/>
          <p14:tracePt t="8906" x="6315075" y="3238500"/>
          <p14:tracePt t="8914" x="6276975" y="3238500"/>
          <p14:tracePt t="8922" x="6254750" y="3238500"/>
          <p14:tracePt t="8930" x="6240463" y="3233738"/>
          <p14:tracePt t="8938" x="6229350" y="3227388"/>
          <p14:tracePt t="8946" x="6224588" y="3227388"/>
          <p14:tracePt t="8986" x="6232525" y="3227388"/>
          <p14:tracePt t="8993" x="6240463" y="3227388"/>
          <p14:tracePt t="9002" x="6246813" y="3230563"/>
          <p14:tracePt t="9010" x="6270625" y="3241675"/>
          <p14:tracePt t="9018" x="6296025" y="3260725"/>
          <p14:tracePt t="9026" x="6337300" y="3282950"/>
          <p14:tracePt t="9034" x="6370638" y="3297238"/>
          <p14:tracePt t="9042" x="6405563" y="3321050"/>
          <p14:tracePt t="9050" x="6430963" y="3338513"/>
          <p14:tracePt t="9058" x="6450013" y="3346450"/>
          <p14:tracePt t="9065" x="6457950" y="3349625"/>
          <p14:tracePt t="9074" x="6464300" y="3357563"/>
          <p14:tracePt t="9082" x="6469063" y="3362325"/>
          <p14:tracePt t="9090" x="6472238" y="3368675"/>
          <p14:tracePt t="9098" x="6472238" y="3373438"/>
          <p14:tracePt t="9108" x="6472238" y="3376613"/>
          <p14:tracePt t="9122" x="6472238" y="3379788"/>
          <p14:tracePt t="9132" x="6472238" y="3384550"/>
          <p14:tracePt t="9140" x="6469063" y="3387725"/>
          <p14:tracePt t="9192" x="6464300" y="3387725"/>
          <p14:tracePt t="9200" x="6461125" y="3387725"/>
          <p14:tracePt t="9208" x="6453188" y="3384550"/>
          <p14:tracePt t="9216" x="6442075" y="3379788"/>
          <p14:tracePt t="9224" x="6434138" y="3376613"/>
          <p14:tracePt t="9232" x="6430963" y="3376613"/>
          <p14:tracePt t="9240" x="6427788" y="3376613"/>
          <p14:tracePt t="9276" x="6430963" y="3376613"/>
          <p14:tracePt t="9284" x="6442075" y="3379788"/>
          <p14:tracePt t="9292" x="6464300" y="3379788"/>
          <p14:tracePt t="9300" x="6486525" y="3379788"/>
          <p14:tracePt t="9308" x="6510338" y="3379788"/>
          <p14:tracePt t="9316" x="6538913" y="3379788"/>
          <p14:tracePt t="9324" x="6569075" y="3379788"/>
          <p14:tracePt t="9332" x="6591300" y="3379788"/>
          <p14:tracePt t="9340" x="6618288" y="3379788"/>
          <p14:tracePt t="9348" x="6648450" y="3379788"/>
          <p14:tracePt t="9356" x="6659563" y="3379788"/>
          <p14:tracePt t="9364" x="6662738" y="3379788"/>
          <p14:tracePt t="9372" x="6667500" y="3379788"/>
          <p14:tracePt t="9406" x="6659563" y="3379788"/>
          <p14:tracePt t="9414" x="6651625" y="3379788"/>
          <p14:tracePt t="9422" x="6640513" y="3379788"/>
          <p14:tracePt t="9430" x="6618288" y="3384550"/>
          <p14:tracePt t="9438" x="6596063" y="3384550"/>
          <p14:tracePt t="9446" x="6577013" y="3384550"/>
          <p14:tracePt t="9454" x="6543675" y="3384550"/>
          <p14:tracePt t="9462" x="6516688" y="3384550"/>
          <p14:tracePt t="9470" x="6494463" y="3384550"/>
          <p14:tracePt t="9478" x="6464300" y="3384550"/>
          <p14:tracePt t="9486" x="6438900" y="3379788"/>
          <p14:tracePt t="9494" x="6416675" y="3373438"/>
          <p14:tracePt t="9502" x="6405563" y="3373438"/>
          <p14:tracePt t="9510" x="6386513" y="3368675"/>
          <p14:tracePt t="9518" x="6378575" y="3368675"/>
          <p14:tracePt t="9534" x="6375400" y="3368675"/>
          <p14:tracePt t="9582" x="6378575" y="3368675"/>
          <p14:tracePt t="9592" x="6381750" y="3368675"/>
          <p14:tracePt t="9606" x="6386513" y="3368675"/>
          <p14:tracePt t="9681" x="6381750" y="3368675"/>
          <p14:tracePt t="9686" x="6375400" y="3368675"/>
          <p14:tracePt t="9695" x="6370638" y="3368675"/>
          <p14:tracePt t="9712" x="6367463" y="3373438"/>
          <p14:tracePt t="9720" x="6359525" y="3373438"/>
          <p14:tracePt t="9729" x="6353175" y="3376613"/>
          <p14:tracePt t="9736" x="6345238" y="3376613"/>
          <p14:tracePt t="9744" x="6340475" y="3376613"/>
          <p14:tracePt t="9752" x="6337300" y="3376613"/>
          <p14:tracePt t="9760" x="6337300" y="3379788"/>
          <p14:tracePt t="9776" x="6334125" y="3379788"/>
          <p14:tracePt t="9864" x="6329363" y="3379788"/>
          <p14:tracePt t="9880" x="6326188" y="3379788"/>
          <p14:tracePt t="9888" x="6323013" y="3379788"/>
          <p14:tracePt t="9904" x="6318250" y="3379788"/>
          <p14:tracePt t="9922" x="6315075" y="3379788"/>
          <p14:tracePt t="10186" x="6311900" y="3379788"/>
          <p14:tracePt t="10341" x="6307138" y="3379788"/>
          <p14:tracePt t="11388" x="6300788" y="3379788"/>
          <p14:tracePt t="11394" x="6292850" y="3379788"/>
          <p14:tracePt t="11402" x="6284913" y="3379788"/>
          <p14:tracePt t="11410" x="6273800" y="3379788"/>
          <p14:tracePt t="11418" x="6265863" y="3379788"/>
          <p14:tracePt t="11426" x="6259513" y="3379788"/>
          <p14:tracePt t="11434" x="6246813" y="3379788"/>
          <p14:tracePt t="11444" x="6235700" y="3379788"/>
          <p14:tracePt t="11452" x="6221413" y="3379788"/>
          <p14:tracePt t="11460" x="6210300" y="3379788"/>
          <p14:tracePt t="11468" x="6188075" y="3376613"/>
          <p14:tracePt t="11476" x="6176963" y="3373438"/>
          <p14:tracePt t="11484" x="6161088" y="3365500"/>
          <p14:tracePt t="11492" x="6154738" y="3362325"/>
          <p14:tracePt t="11508" x="6149975" y="3362325"/>
          <p14:tracePt t="11516" x="6146800" y="3357563"/>
          <p14:tracePt t="11564" x="6149975" y="3357563"/>
          <p14:tracePt t="11572" x="6165850" y="3357563"/>
          <p14:tracePt t="11580" x="6191250" y="3357563"/>
          <p14:tracePt t="11588" x="6224588" y="3357563"/>
          <p14:tracePt t="11596" x="6270625" y="3365500"/>
          <p14:tracePt t="11604" x="6323013" y="3368675"/>
          <p14:tracePt t="11611" x="6381750" y="3379788"/>
          <p14:tracePt t="11620" x="6450013" y="3387725"/>
          <p14:tracePt t="11629" x="6521450" y="3398838"/>
          <p14:tracePt t="11636" x="6596063" y="3406775"/>
          <p14:tracePt t="11644" x="6640513" y="3417888"/>
          <p14:tracePt t="11653" x="6670675" y="3417888"/>
          <p14:tracePt t="11660" x="6696075" y="3421063"/>
          <p14:tracePt t="11668" x="6700838" y="3421063"/>
          <p14:tracePt t="11700" x="6696075" y="3421063"/>
          <p14:tracePt t="11708" x="6684963" y="3421063"/>
          <p14:tracePt t="11716" x="6673850" y="3421063"/>
          <p14:tracePt t="11724" x="6643688" y="3414713"/>
          <p14:tracePt t="11734" x="6621463" y="3414713"/>
          <p14:tracePt t="11742" x="6584950" y="3414713"/>
          <p14:tracePt t="11750" x="6550025" y="3409950"/>
          <p14:tracePt t="11758" x="6513513" y="3409950"/>
          <p14:tracePt t="11766" x="6461125" y="3402013"/>
          <p14:tracePt t="11774" x="6408738" y="3402013"/>
          <p14:tracePt t="11782" x="6364288" y="3390900"/>
          <p14:tracePt t="11790" x="6323013" y="3387725"/>
          <p14:tracePt t="11798" x="6284913" y="3379788"/>
          <p14:tracePt t="11806" x="6254750" y="3376613"/>
          <p14:tracePt t="11814" x="6221413" y="3365500"/>
          <p14:tracePt t="11822" x="6188075" y="3354388"/>
          <p14:tracePt t="11830" x="6161088" y="3343275"/>
          <p14:tracePt t="11838" x="6146800" y="3338513"/>
          <p14:tracePt t="11846" x="6130925" y="3335338"/>
          <p14:tracePt t="11854" x="6119813" y="3327400"/>
          <p14:tracePt t="11862" x="6113463" y="3324225"/>
          <p14:tracePt t="11870" x="6105525" y="3321050"/>
          <p14:tracePt t="11878" x="6097588" y="3313113"/>
          <p14:tracePt t="11887" x="6097588" y="3309938"/>
          <p14:tracePt t="11894" x="6097588" y="3305175"/>
          <p14:tracePt t="11902" x="6097588" y="3302000"/>
          <p14:tracePt t="11910" x="6097588" y="3297238"/>
          <p14:tracePt t="11926" x="6105525" y="3290888"/>
          <p14:tracePt t="11934" x="6119813" y="3282950"/>
          <p14:tracePt t="11942" x="6138863" y="3275013"/>
          <p14:tracePt t="11950" x="6169025" y="3275013"/>
          <p14:tracePt t="11958" x="6213475" y="3275013"/>
          <p14:tracePt t="11966" x="6265863" y="3275013"/>
          <p14:tracePt t="11974" x="6323013" y="3279775"/>
          <p14:tracePt t="11982" x="6381750" y="3282950"/>
          <p14:tracePt t="11990" x="6442075" y="3282950"/>
          <p14:tracePt t="11998" x="6502400" y="3290888"/>
          <p14:tracePt t="12006" x="6554788" y="3290888"/>
          <p14:tracePt t="12014" x="6599238" y="3290888"/>
          <p14:tracePt t="12024" x="6637338" y="3290888"/>
          <p14:tracePt t="12032" x="6667500" y="3290888"/>
          <p14:tracePt t="12040" x="6704013" y="3286125"/>
          <p14:tracePt t="12048" x="6734175" y="3286125"/>
          <p14:tracePt t="12056" x="6767513" y="3282950"/>
          <p14:tracePt t="12095" x="6827838" y="3279775"/>
          <p14:tracePt t="12120" x="6831013" y="3279775"/>
          <p14:tracePt t="12210" x="6824663" y="3279775"/>
          <p14:tracePt t="12216" x="6813550" y="3279775"/>
          <p14:tracePt t="12224" x="6797675" y="3279775"/>
          <p14:tracePt t="12232" x="6786563" y="3279775"/>
          <p14:tracePt t="12241" x="6775450" y="3279775"/>
          <p14:tracePt t="12248" x="6764338" y="3279775"/>
          <p14:tracePt t="12256" x="6745288" y="3282950"/>
          <p14:tracePt t="12264" x="6734175" y="3282950"/>
          <p14:tracePt t="12272" x="6723063" y="3282950"/>
          <p14:tracePt t="12280" x="6715125" y="3282950"/>
          <p14:tracePt t="12288" x="6704013" y="3282950"/>
          <p14:tracePt t="12296" x="6689725" y="3282950"/>
          <p14:tracePt t="12304" x="6667500" y="3282950"/>
          <p14:tracePt t="12314" x="6656388" y="3282950"/>
          <p14:tracePt t="12322" x="6632575" y="3282950"/>
          <p14:tracePt t="12330" x="6618288" y="3282950"/>
          <p14:tracePt t="12338" x="6596063" y="3282950"/>
          <p14:tracePt t="12346" x="6573838" y="3282950"/>
          <p14:tracePt t="12354" x="6546850" y="3282950"/>
          <p14:tracePt t="12362" x="6516688" y="3282950"/>
          <p14:tracePt t="12370" x="6486525" y="3282950"/>
          <p14:tracePt t="12378" x="6464300" y="3282950"/>
          <p14:tracePt t="12386" x="6442075" y="3282950"/>
          <p14:tracePt t="12395" x="6423025" y="3282950"/>
          <p14:tracePt t="12402" x="6408738" y="3286125"/>
          <p14:tracePt t="12410" x="6389688" y="3286125"/>
          <p14:tracePt t="12418" x="6378575" y="3290888"/>
          <p14:tracePt t="12430" x="6367463" y="3290888"/>
          <p14:tracePt t="12438" x="6353175" y="3290888"/>
          <p14:tracePt t="12446" x="6340475" y="3294063"/>
          <p14:tracePt t="12454" x="6334125" y="3294063"/>
          <p14:tracePt t="12462" x="6326188" y="3294063"/>
          <p14:tracePt t="12470" x="6318250" y="3297238"/>
          <p14:tracePt t="12478" x="6311900" y="3297238"/>
          <p14:tracePt t="12486" x="6303963" y="3297238"/>
          <p14:tracePt t="12494" x="6296025" y="3302000"/>
          <p14:tracePt t="12502" x="6288088" y="3302000"/>
          <p14:tracePt t="12510" x="6281738" y="3305175"/>
          <p14:tracePt t="12518" x="6273800" y="3305175"/>
          <p14:tracePt t="12526" x="6265863" y="3309938"/>
          <p14:tracePt t="12534" x="6262688" y="3309938"/>
          <p14:tracePt t="12550" x="6251575" y="3313113"/>
          <p14:tracePt t="12566" x="6246813" y="3316288"/>
          <p14:tracePt t="12582" x="6240463" y="3316288"/>
          <p14:tracePt t="12590" x="6240463" y="3321050"/>
          <p14:tracePt t="12598" x="6235700" y="3321050"/>
          <p14:tracePt t="12606" x="6232525" y="3321050"/>
          <p14:tracePt t="12614" x="6232525" y="3324225"/>
          <p14:tracePt t="12622" x="6229350" y="3324225"/>
          <p14:tracePt t="12640" x="6224588" y="3327400"/>
          <p14:tracePt t="12649" x="6221413" y="3327400"/>
          <p14:tracePt t="12664" x="6218238" y="3332163"/>
          <p14:tracePt t="12680" x="6213475" y="3332163"/>
          <p14:tracePt t="12696" x="6213475" y="3335338"/>
          <p14:tracePt t="12772" x="6213475" y="3332163"/>
          <p14:tracePt t="12780" x="6213475" y="3327400"/>
          <p14:tracePt t="12788" x="6213475" y="3324225"/>
          <p14:tracePt t="12795" x="6213475" y="3316288"/>
          <p14:tracePt t="12804" x="6213475" y="3309938"/>
          <p14:tracePt t="12811" x="6213475" y="3294063"/>
          <p14:tracePt t="13086" x="6210300" y="3294063"/>
          <p14:tracePt t="13094" x="6199188" y="3294063"/>
          <p14:tracePt t="13102" x="6194425" y="3294063"/>
          <p14:tracePt t="13110" x="6180138" y="3294063"/>
          <p14:tracePt t="13118" x="6169025" y="3294063"/>
          <p14:tracePt t="13126" x="6161088" y="3294063"/>
          <p14:tracePt t="13134" x="6149975" y="3294063"/>
          <p14:tracePt t="13142" x="6142038" y="3294063"/>
          <p14:tracePt t="13150" x="6135688" y="3294063"/>
          <p14:tracePt t="13158" x="6130925" y="3294063"/>
          <p14:tracePt t="13260" x="6127750" y="3294063"/>
          <p14:tracePt t="13276" x="6127750" y="3290888"/>
          <p14:tracePt t="13316" x="6124575" y="3290888"/>
          <p14:tracePt t="13360" x="6119813" y="3290888"/>
          <p14:tracePt t="13368" x="6116638" y="3294063"/>
          <p14:tracePt t="13376" x="6113463" y="3294063"/>
          <p14:tracePt t="13384" x="6108700" y="3297238"/>
          <p14:tracePt t="13392" x="6108700" y="3302000"/>
          <p14:tracePt t="13402" x="6105525" y="3305175"/>
          <p14:tracePt t="13408" x="6105525" y="3309938"/>
          <p14:tracePt t="13416" x="6105525" y="3313113"/>
          <p14:tracePt t="13424" x="6102350" y="3316288"/>
          <p14:tracePt t="13432" x="6097588" y="3324225"/>
          <p14:tracePt t="13440" x="6094413" y="3327400"/>
          <p14:tracePt t="13448" x="6089650" y="3332163"/>
          <p14:tracePt t="13456" x="6086475" y="3335338"/>
          <p14:tracePt t="13464" x="6078538" y="3335338"/>
          <p14:tracePt t="13472" x="6072188" y="3338513"/>
          <p14:tracePt t="13482" x="6061075" y="3338513"/>
          <p14:tracePt t="13490" x="6049963" y="3338513"/>
          <p14:tracePt t="13498" x="6030913" y="3335338"/>
          <p14:tracePt t="13507" x="6019800" y="3327400"/>
          <p14:tracePt t="13514" x="6008688" y="3324225"/>
          <p14:tracePt t="13522" x="5992813" y="3321050"/>
          <p14:tracePt t="13530" x="5981700" y="3316288"/>
          <p14:tracePt t="13538" x="5978525" y="3313113"/>
          <p14:tracePt t="13546" x="5973763" y="3309938"/>
          <p14:tracePt t="13555" x="5970588" y="3305175"/>
          <p14:tracePt t="13562" x="5967413" y="3305175"/>
          <p14:tracePt t="13570" x="5967413" y="3297238"/>
          <p14:tracePt t="13578" x="5962650" y="3286125"/>
          <p14:tracePt t="13586" x="5956300" y="3271838"/>
          <p14:tracePt t="13595" x="5951538" y="3260725"/>
          <p14:tracePt t="13602" x="5948363" y="3249613"/>
          <p14:tracePt t="13610" x="5945188" y="3233738"/>
          <p14:tracePt t="13618" x="5940425" y="3219450"/>
          <p14:tracePt t="13626" x="5937250" y="3200400"/>
          <p14:tracePt t="13634" x="5926138" y="3175000"/>
          <p14:tracePt t="13642" x="5921375" y="3159125"/>
          <p14:tracePt t="13650" x="5915025" y="3140075"/>
          <p14:tracePt t="13658" x="5903913" y="3122613"/>
          <p14:tracePt t="13666" x="5895975" y="3106738"/>
          <p14:tracePt t="13674" x="5891213" y="3098800"/>
          <p14:tracePt t="13682" x="5888038" y="3098800"/>
          <p14:tracePt t="13690" x="5888038" y="3095625"/>
          <p14:tracePt t="13698" x="5884863" y="3095625"/>
          <p14:tracePt t="13762" x="5888038" y="3095625"/>
          <p14:tracePt t="13770" x="5899150" y="3095625"/>
          <p14:tracePt t="13780" x="5915025" y="3098800"/>
          <p14:tracePt t="13788" x="5937250" y="3098800"/>
          <p14:tracePt t="13796" x="5962650" y="3103563"/>
          <p14:tracePt t="13804" x="5984875" y="3106738"/>
          <p14:tracePt t="13812" x="6000750" y="3117850"/>
          <p14:tracePt t="13820" x="6019800" y="3125788"/>
          <p14:tracePt t="13829" x="6030913" y="3133725"/>
          <p14:tracePt t="13836" x="6042025" y="3148013"/>
          <p14:tracePt t="13844" x="6056313" y="3155950"/>
          <p14:tracePt t="13857" x="6064250" y="3163888"/>
          <p14:tracePt t="13864" x="6072188" y="3170238"/>
          <p14:tracePt t="13896" x="6089650" y="3192463"/>
          <p14:tracePt t="13900" x="6094413" y="3200400"/>
          <p14:tracePt t="13908" x="6097588" y="3205163"/>
          <p14:tracePt t="13916" x="6102350" y="3208338"/>
          <p14:tracePt t="13924" x="6105525" y="3211513"/>
          <p14:tracePt t="13932" x="6108700" y="3216275"/>
          <p14:tracePt t="13940" x="6113463" y="3219450"/>
          <p14:tracePt t="13993" x="6108700" y="3216275"/>
          <p14:tracePt t="14000" x="6105525" y="3211513"/>
          <p14:tracePt t="14008" x="6097588" y="3208338"/>
          <p14:tracePt t="14016" x="6089650" y="3208338"/>
          <p14:tracePt t="14024" x="6083300" y="3208338"/>
          <p14:tracePt t="14032" x="6072188" y="3208338"/>
          <p14:tracePt t="14040" x="6056313" y="3208338"/>
          <p14:tracePt t="14048" x="6042025" y="3208338"/>
          <p14:tracePt t="14056" x="6026150" y="3208338"/>
          <p14:tracePt t="14064" x="6015038" y="3211513"/>
          <p14:tracePt t="14074" x="5997575" y="3219450"/>
          <p14:tracePt t="14082" x="5984875" y="3222625"/>
          <p14:tracePt t="14091" x="5970588" y="3227388"/>
          <p14:tracePt t="14098" x="5956300" y="3233738"/>
          <p14:tracePt t="14106" x="5940425" y="3238500"/>
          <p14:tracePt t="14114" x="5932488" y="3244850"/>
          <p14:tracePt t="14122" x="5926138" y="3249613"/>
          <p14:tracePt t="14130" x="5918200" y="3260725"/>
          <p14:tracePt t="14138" x="5910263" y="3268663"/>
          <p14:tracePt t="14146" x="5907088" y="3279775"/>
          <p14:tracePt t="14154" x="5895975" y="3297238"/>
          <p14:tracePt t="14162" x="5891213" y="3313113"/>
          <p14:tracePt t="14170" x="5891213" y="3338513"/>
          <p14:tracePt t="14178" x="5888038" y="3362325"/>
          <p14:tracePt t="14186" x="5888038" y="3390900"/>
          <p14:tracePt t="14194" x="5888038" y="3421063"/>
          <p14:tracePt t="14202" x="5888038" y="3455988"/>
          <p14:tracePt t="14211" x="5888038" y="3484563"/>
          <p14:tracePt t="14218" x="5888038" y="3514725"/>
          <p14:tracePt t="14226" x="5888038" y="3544888"/>
          <p14:tracePt t="14234" x="5888038" y="3567113"/>
          <p14:tracePt t="14242" x="5888038" y="3578225"/>
          <p14:tracePt t="14252" x="5888038" y="3597275"/>
          <p14:tracePt t="14258" x="5888038" y="3608388"/>
          <p14:tracePt t="14266" x="5888038" y="3619500"/>
          <p14:tracePt t="14274" x="5888038" y="3627438"/>
          <p14:tracePt t="14282" x="5888038" y="3638550"/>
          <p14:tracePt t="14290" x="5884863" y="3641725"/>
          <p14:tracePt t="14298" x="5880100" y="3649663"/>
          <p14:tracePt t="14306" x="5880100" y="3652838"/>
          <p14:tracePt t="14314" x="5873750" y="3657600"/>
          <p14:tracePt t="14324" x="5865813" y="3657600"/>
          <p14:tracePt t="14334" x="5857875" y="3660775"/>
          <p14:tracePt t="14342" x="5846763" y="3660775"/>
          <p14:tracePt t="14350" x="5838825" y="3660775"/>
          <p14:tracePt t="14358" x="5827713" y="3660775"/>
          <p14:tracePt t="14366" x="5810250" y="3657600"/>
          <p14:tracePt t="14374" x="5799138" y="3652838"/>
          <p14:tracePt t="14384" x="5786438" y="3649663"/>
          <p14:tracePt t="14392" x="5772150" y="3638550"/>
          <p14:tracePt t="14400" x="5764213" y="3635375"/>
          <p14:tracePt t="14408" x="5753100" y="3627438"/>
          <p14:tracePt t="14416" x="5738813" y="3619500"/>
          <p14:tracePt t="14424" x="5727700" y="3605213"/>
          <p14:tracePt t="14432" x="5719763" y="3594100"/>
          <p14:tracePt t="14440" x="5705475" y="3582988"/>
          <p14:tracePt t="14448" x="5697538" y="3563938"/>
          <p14:tracePt t="14456" x="5686425" y="3544888"/>
          <p14:tracePt t="14464" x="5681663" y="3511550"/>
          <p14:tracePt t="14472" x="5675313" y="3473450"/>
          <p14:tracePt t="14480" x="5670550" y="3421063"/>
          <p14:tracePt t="14488" x="5670550" y="3362325"/>
          <p14:tracePt t="14495" x="5670550" y="3294063"/>
          <p14:tracePt t="14504" x="5670550" y="3211513"/>
          <p14:tracePt t="14511" x="5670550" y="3136900"/>
          <p14:tracePt t="14520" x="5670550" y="3070225"/>
          <p14:tracePt t="14529" x="5675313" y="3009900"/>
          <p14:tracePt t="14536" x="5678488" y="2957513"/>
          <p14:tracePt t="14544" x="5689600" y="2913063"/>
          <p14:tracePt t="14552" x="5700713" y="2886075"/>
          <p14:tracePt t="14560" x="5716588" y="2852738"/>
          <p14:tracePt t="14568" x="5730875" y="2844800"/>
          <p14:tracePt t="14576" x="5741988" y="2836863"/>
          <p14:tracePt t="14584" x="5761038" y="2830513"/>
          <p14:tracePt t="14592" x="5772150" y="2830513"/>
          <p14:tracePt t="14601" x="5786438" y="2830513"/>
          <p14:tracePt t="14608" x="5805488" y="2836863"/>
          <p14:tracePt t="14617" x="5824538" y="2844800"/>
          <p14:tracePt t="14624" x="5851525" y="2855913"/>
          <p14:tracePt t="14632" x="5868988" y="2871788"/>
          <p14:tracePt t="14640" x="5891213" y="2889250"/>
          <p14:tracePt t="14648" x="5910263" y="2913063"/>
          <p14:tracePt t="14656" x="5918200" y="2930525"/>
          <p14:tracePt t="14666" x="5940425" y="2957513"/>
          <p14:tracePt t="14674" x="5951538" y="2990850"/>
          <p14:tracePt t="14682" x="5962650" y="3021013"/>
          <p14:tracePt t="14690" x="5981700" y="3070225"/>
          <p14:tracePt t="14698" x="6011863" y="3117850"/>
          <p14:tracePt t="14706" x="6034088" y="3163888"/>
          <p14:tracePt t="14718" x="6056313" y="3211513"/>
          <p14:tracePt t="14726" x="6083300" y="3252788"/>
          <p14:tracePt t="14734" x="6105525" y="3294063"/>
          <p14:tracePt t="14743" x="6127750" y="3327400"/>
          <p14:tracePt t="14750" x="6138863" y="3362325"/>
          <p14:tracePt t="14758" x="6142038" y="3384550"/>
          <p14:tracePt t="14766" x="6142038" y="3414713"/>
          <p14:tracePt t="14774" x="6142038" y="3443288"/>
          <p14:tracePt t="14782" x="6142038" y="3478213"/>
          <p14:tracePt t="14790" x="6142038" y="3508375"/>
          <p14:tracePt t="14798" x="6124575" y="3541713"/>
          <p14:tracePt t="14806" x="6116638" y="3567113"/>
          <p14:tracePt t="14814" x="6097588" y="3594100"/>
          <p14:tracePt t="14822" x="6078538" y="3619500"/>
          <p14:tracePt t="14830" x="6064250" y="3638550"/>
          <p14:tracePt t="14838" x="6042025" y="3657600"/>
          <p14:tracePt t="14846" x="6022975" y="3687763"/>
          <p14:tracePt t="14854" x="6008688" y="3705225"/>
          <p14:tracePt t="14862" x="5978525" y="3729038"/>
          <p14:tracePt t="14896" x="5865813" y="3795713"/>
          <p14:tracePt t="14902" x="5827713" y="3814763"/>
          <p14:tracePt t="14910" x="5794375" y="3825875"/>
          <p14:tracePt t="14918" x="5761038" y="3836988"/>
          <p14:tracePt t="14926" x="5727700" y="3851275"/>
          <p14:tracePt t="14934" x="5705475" y="3863975"/>
          <p14:tracePt t="14944" x="5670550" y="3875088"/>
          <p14:tracePt t="14952" x="5645150" y="3881438"/>
          <p14:tracePt t="14958" x="5622925" y="3889375"/>
          <p14:tracePt t="14968" x="5603875" y="3889375"/>
          <p14:tracePt t="14976" x="5592763" y="3892550"/>
          <p14:tracePt t="14984" x="5573713" y="3889375"/>
          <p14:tracePt t="14993" x="5562600" y="3889375"/>
          <p14:tracePt t="15000" x="5551488" y="3886200"/>
          <p14:tracePt t="15008" x="5540375" y="3881438"/>
          <p14:tracePt t="15016" x="5521325" y="3878263"/>
          <p14:tracePt t="15024" x="5495925" y="3875088"/>
          <p14:tracePt t="15032" x="5476875" y="3863975"/>
          <p14:tracePt t="15040" x="5454650" y="3856038"/>
          <p14:tracePt t="15048" x="5427663" y="3844925"/>
          <p14:tracePt t="15056" x="5408613" y="3840163"/>
          <p14:tracePt t="15064" x="5391150" y="3829050"/>
          <p14:tracePt t="15072" x="5378450" y="3822700"/>
          <p14:tracePt t="15080" x="5367338" y="3814763"/>
          <p14:tracePt t="15088" x="5356225" y="3806825"/>
          <p14:tracePt t="15096" x="5345113" y="3795713"/>
          <p14:tracePt t="15104" x="5341938" y="3787775"/>
          <p14:tracePt t="15112" x="5334000" y="3781425"/>
          <p14:tracePt t="15120" x="5326063" y="3762375"/>
          <p14:tracePt t="15129" x="5322888" y="3754438"/>
          <p14:tracePt t="15136" x="5311775" y="3743325"/>
          <p14:tracePt t="15144" x="5308600" y="3732213"/>
          <p14:tracePt t="15152" x="5300663" y="3705225"/>
          <p14:tracePt t="15160" x="5292725" y="3690938"/>
          <p14:tracePt t="15169" x="5289550" y="3665538"/>
          <p14:tracePt t="15176" x="5284788" y="3641725"/>
          <p14:tracePt t="15184" x="5281613" y="3616325"/>
          <p14:tracePt t="15192" x="5273675" y="3594100"/>
          <p14:tracePt t="15200" x="5273675" y="3563938"/>
          <p14:tracePt t="15208" x="5273675" y="3536950"/>
          <p14:tracePt t="15216" x="5273675" y="3508375"/>
          <p14:tracePt t="15224" x="5278438" y="3470275"/>
          <p14:tracePt t="15234" x="5281613" y="3440113"/>
          <p14:tracePt t="15242" x="5289550" y="3406775"/>
          <p14:tracePt t="15250" x="5292725" y="3376613"/>
          <p14:tracePt t="15258" x="5303838" y="3327400"/>
          <p14:tracePt t="15266" x="5311775" y="3290888"/>
          <p14:tracePt t="15274" x="5319713" y="3257550"/>
          <p14:tracePt t="15282" x="5326063" y="3227388"/>
          <p14:tracePt t="15290" x="5338763" y="3186113"/>
          <p14:tracePt t="15298" x="5349875" y="3148013"/>
          <p14:tracePt t="15306" x="5360988" y="3098800"/>
          <p14:tracePt t="15314" x="5375275" y="3070225"/>
          <p14:tracePt t="15322" x="5394325" y="3043238"/>
          <p14:tracePt t="15330" x="5408613" y="3017838"/>
          <p14:tracePt t="15338" x="5424488" y="2994025"/>
          <p14:tracePt t="15346" x="5438775" y="2976563"/>
          <p14:tracePt t="15354" x="5454650" y="2957513"/>
          <p14:tracePt t="15362" x="5465763" y="2941638"/>
          <p14:tracePt t="15370" x="5491163" y="2927350"/>
          <p14:tracePt t="15378" x="5510213" y="2919413"/>
          <p14:tracePt t="15386" x="5540375" y="2913063"/>
          <p14:tracePt t="15394" x="5565775" y="2913063"/>
          <p14:tracePt t="15403" x="5595938" y="2916238"/>
          <p14:tracePt t="15410" x="5622925" y="2924175"/>
          <p14:tracePt t="15418" x="5664200" y="2949575"/>
          <p14:tracePt t="15426" x="5700713" y="2971800"/>
          <p14:tracePt t="15434" x="5746750" y="3001963"/>
          <p14:tracePt t="15442" x="5791200" y="3032125"/>
          <p14:tracePt t="15450" x="5832475" y="3062288"/>
          <p14:tracePt t="15458" x="5876925" y="3095625"/>
          <p14:tracePt t="15466" x="5903913" y="3128963"/>
          <p14:tracePt t="15475" x="5926138" y="3170238"/>
          <p14:tracePt t="15482" x="5945188" y="3211513"/>
          <p14:tracePt t="15490" x="5956300" y="3252788"/>
          <p14:tracePt t="15498" x="5962650" y="3290888"/>
          <p14:tracePt t="15506" x="5962650" y="3327400"/>
          <p14:tracePt t="15514" x="5962650" y="3379788"/>
          <p14:tracePt t="15525" x="5962650" y="3440113"/>
          <p14:tracePt t="15532" x="5962650" y="3500438"/>
          <p14:tracePt t="15542" x="5962650" y="3552825"/>
          <p14:tracePt t="15552" x="5962650" y="3665538"/>
          <p14:tracePt t="15558" x="5959475" y="3702050"/>
          <p14:tracePt t="15568" x="5959475" y="3735388"/>
          <p14:tracePt t="15576" x="5956300" y="3765550"/>
          <p14:tracePt t="15584" x="5948363" y="3787775"/>
          <p14:tracePt t="15592" x="5945188" y="3814763"/>
          <p14:tracePt t="15600" x="5929313" y="3840163"/>
          <p14:tracePt t="15608" x="5903913" y="3863975"/>
          <p14:tracePt t="15617" x="5876925" y="3878263"/>
          <p14:tracePt t="15624" x="5843588" y="3892550"/>
          <p14:tracePt t="15632" x="5802313" y="3919538"/>
          <p14:tracePt t="15640" x="5764213" y="3922713"/>
          <p14:tracePt t="15648" x="5730875" y="3933825"/>
          <p14:tracePt t="15656" x="5694363" y="3933825"/>
          <p14:tracePt t="15664" x="5664200" y="3933825"/>
          <p14:tracePt t="15672" x="5645150" y="3933825"/>
          <p14:tracePt t="15680" x="5626100" y="3922713"/>
          <p14:tracePt t="15688" x="5614988" y="3919538"/>
          <p14:tracePt t="15696" x="5600700" y="3911600"/>
          <p14:tracePt t="15704" x="5588000" y="3900488"/>
          <p14:tracePt t="15712" x="5576888" y="3889375"/>
          <p14:tracePt t="15720" x="5562600" y="3870325"/>
          <p14:tracePt t="15729" x="5548313" y="3859213"/>
          <p14:tracePt t="15736" x="5524500" y="3825875"/>
          <p14:tracePt t="15744" x="5510213" y="3792538"/>
          <p14:tracePt t="15752" x="5495925" y="3759200"/>
          <p14:tracePt t="15760" x="5476875" y="3724275"/>
          <p14:tracePt t="15768" x="5457825" y="3671888"/>
          <p14:tracePt t="15776" x="5443538" y="3624263"/>
          <p14:tracePt t="15784" x="5430838" y="3578225"/>
          <p14:tracePt t="15792" x="5424488" y="3533775"/>
          <p14:tracePt t="15800" x="5424488" y="3500438"/>
          <p14:tracePt t="15808" x="5424488" y="3478213"/>
          <p14:tracePt t="15816" x="5424488" y="3462338"/>
          <p14:tracePt t="15826" x="5427663" y="3455988"/>
          <p14:tracePt t="15832" x="5435600" y="3443288"/>
          <p14:tracePt t="15842" x="5443538" y="3436938"/>
          <p14:tracePt t="15850" x="5449888" y="3432175"/>
          <p14:tracePt t="15858" x="5468938" y="3429000"/>
          <p14:tracePt t="15867" x="5491163" y="3429000"/>
          <p14:tracePt t="15895" x="5614988" y="3425825"/>
          <p14:tracePt t="15898" x="5681663" y="3432175"/>
          <p14:tracePt t="15906" x="5757863" y="3440113"/>
          <p14:tracePt t="15914" x="5838825" y="3440113"/>
          <p14:tracePt t="15922" x="5921375" y="3443288"/>
          <p14:tracePt t="15930" x="6022975" y="3443288"/>
          <p14:tracePt t="15938" x="6138863" y="3459163"/>
          <p14:tracePt t="15946" x="6262688" y="3467100"/>
          <p14:tracePt t="15954" x="6386513" y="3467100"/>
          <p14:tracePt t="15962" x="6494463" y="3467100"/>
          <p14:tracePt t="15970" x="6607175" y="3473450"/>
          <p14:tracePt t="15978" x="6689725" y="3473450"/>
          <p14:tracePt t="15986" x="6764338" y="3473450"/>
          <p14:tracePt t="15994" x="6835775" y="3473450"/>
          <p14:tracePt t="16002" x="6877050" y="3473450"/>
          <p14:tracePt t="16010" x="6907213" y="3484563"/>
          <p14:tracePt t="16018" x="6940550" y="3495675"/>
          <p14:tracePt t="16026" x="6946900" y="3500438"/>
          <p14:tracePt t="16034" x="6951663" y="3503613"/>
          <p14:tracePt t="16042" x="6954838" y="3508375"/>
          <p14:tracePt t="16050" x="6959600" y="3511550"/>
          <p14:tracePt t="16074" x="6959600" y="3514725"/>
          <p14:tracePt t="16136" x="6954838" y="3514725"/>
          <p14:tracePt t="16144" x="6943725" y="3519488"/>
          <p14:tracePt t="16153" x="6913563" y="3525838"/>
          <p14:tracePt t="16160" x="6861175" y="3525838"/>
          <p14:tracePt t="16168" x="6800850" y="3530600"/>
          <p14:tracePt t="16176" x="6726238" y="3530600"/>
          <p14:tracePt t="16184" x="6637338" y="3530600"/>
          <p14:tracePt t="16192" x="6538913" y="3536950"/>
          <p14:tracePt t="16200" x="6411913" y="3544888"/>
          <p14:tracePt t="16208" x="6273800" y="3552825"/>
          <p14:tracePt t="16216" x="6146800" y="3560763"/>
          <p14:tracePt t="16224" x="6000750" y="3578225"/>
          <p14:tracePt t="16232" x="5921375" y="3578225"/>
          <p14:tracePt t="16240" x="5854700" y="3578225"/>
          <p14:tracePt t="16248" x="5816600" y="3578225"/>
          <p14:tracePt t="16256" x="5791200" y="3578225"/>
          <p14:tracePt t="16265" x="5783263" y="3578225"/>
          <p14:tracePt t="16312" x="5783263" y="3575050"/>
          <p14:tracePt t="16322" x="5783263" y="3571875"/>
          <p14:tracePt t="16336" x="5783263" y="3567113"/>
          <p14:tracePt t="16352" x="5783263" y="3563938"/>
          <p14:tracePt t="16360" x="5783263" y="3556000"/>
          <p14:tracePt t="16368" x="5783263" y="3548063"/>
          <p14:tracePt t="16376" x="5783263" y="3541713"/>
          <p14:tracePt t="16384" x="5791200" y="3536950"/>
          <p14:tracePt t="16394" x="5805488" y="3530600"/>
          <p14:tracePt t="16402" x="5821363" y="3525838"/>
          <p14:tracePt t="16410" x="5862638" y="3519488"/>
          <p14:tracePt t="16418" x="5891213" y="3514725"/>
          <p14:tracePt t="16426" x="5945188" y="3508375"/>
          <p14:tracePt t="16434" x="5997575" y="3503613"/>
          <p14:tracePt t="16442" x="6056313" y="3503613"/>
          <p14:tracePt t="16451" x="6124575" y="3495675"/>
          <p14:tracePt t="16458" x="6191250" y="3495675"/>
          <p14:tracePt t="16466" x="6259513" y="3495675"/>
          <p14:tracePt t="16474" x="6303963" y="3495675"/>
          <p14:tracePt t="16482" x="6348413" y="3495675"/>
          <p14:tracePt t="16490" x="6378575" y="3495675"/>
          <p14:tracePt t="16498" x="6397625" y="3495675"/>
          <p14:tracePt t="16510" x="6405563" y="3495675"/>
          <p14:tracePt t="16578" x="6400800" y="3492500"/>
          <p14:tracePt t="16586" x="6397625" y="3492500"/>
          <p14:tracePt t="16594" x="6392863" y="3489325"/>
          <p14:tracePt t="16602" x="6389688" y="3484563"/>
          <p14:tracePt t="16618" x="6389688" y="3481388"/>
          <p14:tracePt t="16634" x="6392863" y="3481388"/>
          <p14:tracePt t="16642" x="6430963" y="3478213"/>
          <p14:tracePt t="16650" x="6497638" y="3470275"/>
          <p14:tracePt t="16658" x="6565900" y="3470275"/>
          <p14:tracePt t="16666" x="6643688" y="3470275"/>
          <p14:tracePt t="16674" x="6719888" y="3470275"/>
          <p14:tracePt t="16682" x="6794500" y="3470275"/>
          <p14:tracePt t="16692" x="6869113" y="3470275"/>
          <p14:tracePt t="16700" x="6951663" y="3470275"/>
          <p14:tracePt t="16708" x="7034213" y="3470275"/>
          <p14:tracePt t="16716" x="7104063" y="3470275"/>
          <p14:tracePt t="16724" x="7183438" y="3459163"/>
          <p14:tracePt t="16732" x="7254875" y="3451225"/>
          <p14:tracePt t="16740" x="7337425" y="3448050"/>
          <p14:tracePt t="16748" x="7381875" y="3448050"/>
          <p14:tracePt t="16756" x="7400925" y="3448050"/>
          <p14:tracePt t="16764" x="7407275" y="3448050"/>
          <p14:tracePt t="16780" x="7404100" y="3451225"/>
          <p14:tracePt t="16789" x="7400925" y="3451225"/>
          <p14:tracePt t="16804" x="7396163" y="3451225"/>
          <p14:tracePt t="16812" x="7392988" y="3451225"/>
          <p14:tracePt t="16820" x="7389813" y="3451225"/>
          <p14:tracePt t="16829" x="7385050" y="3451225"/>
          <p14:tracePt t="16836" x="7381875" y="3448050"/>
          <p14:tracePt t="16895" x="7442200" y="3448050"/>
          <p14:tracePt t="16900" x="7464425" y="3448050"/>
          <p14:tracePt t="16908" x="7500938" y="3448050"/>
          <p14:tracePt t="16916" x="7535863" y="3443288"/>
          <p14:tracePt t="16924" x="7580313" y="3440113"/>
          <p14:tracePt t="16932" x="7632700" y="3432175"/>
          <p14:tracePt t="16942" x="7693025" y="3429000"/>
          <p14:tracePt t="16950" x="7756525" y="3417888"/>
          <p14:tracePt t="16956" x="7816850" y="3398838"/>
          <p14:tracePt t="16964" x="7875588" y="3384550"/>
          <p14:tracePt t="16974" x="7916863" y="3379788"/>
          <p14:tracePt t="16980" x="7954963" y="3368675"/>
          <p14:tracePt t="16988" x="7961313" y="3365500"/>
          <p14:tracePt t="16998" x="7966075" y="3365500"/>
          <p14:tracePt t="17199" x="7947025" y="3362325"/>
          <p14:tracePt t="17206" x="7924800" y="3362325"/>
          <p14:tracePt t="17214" x="7891463" y="3362325"/>
          <p14:tracePt t="17222" x="7864475" y="3376613"/>
          <p14:tracePt t="17230" x="7845425" y="3387725"/>
          <p14:tracePt t="17238" x="7834313" y="3390900"/>
          <p14:tracePt t="17246" x="7823200" y="3390900"/>
          <p14:tracePt t="17254" x="7804150" y="3390900"/>
          <p14:tracePt t="17262" x="7789863" y="3390900"/>
          <p14:tracePt t="17272" x="7759700" y="3390900"/>
          <p14:tracePt t="17280" x="7723188" y="3390900"/>
          <p14:tracePt t="17288" x="7670800" y="3390900"/>
          <p14:tracePt t="17296" x="7602538" y="3390900"/>
          <p14:tracePt t="17304" x="7519988" y="3390900"/>
          <p14:tracePt t="17312" x="7442200" y="3390900"/>
          <p14:tracePt t="17320" x="7348538" y="3398838"/>
          <p14:tracePt t="17329" x="7265988" y="3398838"/>
          <p14:tracePt t="17336" x="7191375" y="3398838"/>
          <p14:tracePt t="17344" x="7131050" y="3398838"/>
          <p14:tracePt t="17352" x="7092950" y="3395663"/>
          <p14:tracePt t="17360" x="7056438" y="3395663"/>
          <p14:tracePt t="17368" x="7034213" y="3395663"/>
          <p14:tracePt t="17376" x="7015163" y="3395663"/>
          <p14:tracePt t="17384" x="6992938" y="3395663"/>
          <p14:tracePt t="17392" x="6981825" y="3395663"/>
          <p14:tracePt t="17400" x="6970713" y="3395663"/>
          <p14:tracePt t="17408" x="6959600" y="3395663"/>
          <p14:tracePt t="17416" x="6940550" y="3395663"/>
          <p14:tracePt t="17424" x="6929438" y="3390900"/>
          <p14:tracePt t="17432" x="6921500" y="3387725"/>
          <p14:tracePt t="17440" x="6918325" y="3387725"/>
          <p14:tracePt t="17448" x="6913563" y="3384550"/>
          <p14:tracePt t="17456" x="6910388" y="3379788"/>
          <p14:tracePt t="17472" x="6910388" y="3376613"/>
          <p14:tracePt t="17480" x="6910388" y="3373438"/>
          <p14:tracePt t="17496" x="6910388" y="3368675"/>
          <p14:tracePt t="17504" x="6913563" y="3365500"/>
          <p14:tracePt t="17512" x="6921500" y="3362325"/>
          <p14:tracePt t="17520" x="6929438" y="3357563"/>
          <p14:tracePt t="17529" x="6935788" y="3354388"/>
          <p14:tracePt t="17536" x="6940550" y="3349625"/>
          <p14:tracePt t="17545" x="6946900" y="3343275"/>
          <p14:tracePt t="17552" x="6954838" y="3338513"/>
          <p14:tracePt t="17560" x="6959600" y="3332163"/>
          <p14:tracePt t="17570" x="6962775" y="3332163"/>
          <p14:tracePt t="17796" x="6954838" y="3332163"/>
          <p14:tracePt t="17802" x="6913563" y="3332163"/>
          <p14:tracePt t="17812" x="6846888" y="3335338"/>
          <p14:tracePt t="17818" x="6772275" y="3346450"/>
          <p14:tracePt t="17826" x="6696075" y="3362325"/>
          <p14:tracePt t="17834" x="6626225" y="3373438"/>
          <p14:tracePt t="17842" x="6565900" y="3379788"/>
          <p14:tracePt t="17850" x="6527800" y="3384550"/>
          <p14:tracePt t="17860" x="6491288" y="3384550"/>
          <p14:tracePt t="17868" x="6453188" y="3390900"/>
          <p14:tracePt t="17876" x="6419850" y="3390900"/>
          <p14:tracePt t="17884" x="6381750" y="3395663"/>
          <p14:tracePt t="17892" x="6353175" y="3398838"/>
          <p14:tracePt t="17900" x="6323013" y="3398838"/>
          <p14:tracePt t="17908" x="6281738" y="3406775"/>
          <p14:tracePt t="17916" x="6243638" y="3406775"/>
          <p14:tracePt t="17924" x="6213475" y="3406775"/>
          <p14:tracePt t="17932" x="6176963" y="3406775"/>
          <p14:tracePt t="17940" x="6138863" y="3406775"/>
          <p14:tracePt t="17948" x="6116638" y="3406775"/>
          <p14:tracePt t="17956" x="6102350" y="3406775"/>
          <p14:tracePt t="17964" x="6089650" y="3406775"/>
          <p14:tracePt t="17972" x="6086475" y="3406775"/>
          <p14:tracePt t="17980" x="6083300" y="3406775"/>
          <p14:tracePt t="18028" x="6078538" y="3402013"/>
          <p14:tracePt t="18044" x="6078538" y="3395663"/>
          <p14:tracePt t="18052" x="6075363" y="3387725"/>
          <p14:tracePt t="18060" x="6075363" y="3379788"/>
          <p14:tracePt t="18068" x="6075363" y="3373438"/>
          <p14:tracePt t="18076" x="6075363" y="3368675"/>
          <p14:tracePt t="18084" x="6075363" y="3365500"/>
          <p14:tracePt t="18092" x="6075363" y="3362325"/>
          <p14:tracePt t="18100" x="6075363" y="3354388"/>
          <p14:tracePt t="18108" x="6075363" y="3349625"/>
          <p14:tracePt t="18116" x="6075363" y="3346450"/>
          <p14:tracePt t="18132" x="6075363" y="3343275"/>
          <p14:tracePt t="18142" x="6075363" y="3338513"/>
          <p14:tracePt t="18158" x="6075363" y="3335338"/>
          <p14:tracePt t="18166" x="6075363" y="3332163"/>
          <p14:tracePt t="18174" x="6075363" y="3327400"/>
          <p14:tracePt t="18182" x="6075363" y="3324225"/>
          <p14:tracePt t="18190" x="6083300" y="3321050"/>
          <p14:tracePt t="18198" x="6086475" y="3313113"/>
          <p14:tracePt t="18206" x="6089650" y="3309938"/>
          <p14:tracePt t="18214" x="6097588" y="3305175"/>
          <p14:tracePt t="18222" x="6102350" y="3305175"/>
          <p14:tracePt t="18230" x="6105525" y="3305175"/>
          <p14:tracePt t="18238" x="6108700" y="3305175"/>
          <p14:tracePt t="18730" x="6108700" y="3309938"/>
          <p14:tracePt t="18738" x="6108700" y="3313113"/>
          <p14:tracePt t="18744" x="6108700" y="3321050"/>
          <p14:tracePt t="18754" x="6108700" y="3327400"/>
          <p14:tracePt t="18762" x="6108700" y="3335338"/>
          <p14:tracePt t="18770" x="6108700" y="3346450"/>
          <p14:tracePt t="18779" x="6108700" y="3357563"/>
          <p14:tracePt t="18786" x="6108700" y="3365500"/>
          <p14:tracePt t="18795" x="6108700" y="3376613"/>
          <p14:tracePt t="18802" x="6108700" y="3387725"/>
          <p14:tracePt t="18810" x="6105525" y="3406775"/>
          <p14:tracePt t="18818" x="6094413" y="3421063"/>
          <p14:tracePt t="18826" x="6078538" y="3440113"/>
          <p14:tracePt t="18834" x="6053138" y="3459163"/>
          <p14:tracePt t="18842" x="6019800" y="3484563"/>
          <p14:tracePt t="18851" x="5984875" y="3492500"/>
          <p14:tracePt t="18858" x="5945188" y="3519488"/>
          <p14:tracePt t="18867" x="5910263" y="3533775"/>
          <p14:tracePt t="18879" x="5873750" y="3552825"/>
          <p14:tracePt t="18882" x="5838825" y="3567113"/>
          <p14:tracePt t="18890" x="5805488" y="3578225"/>
          <p14:tracePt t="18898" x="5775325" y="3582988"/>
          <p14:tracePt t="18906" x="5741988" y="3589338"/>
          <p14:tracePt t="18915" x="5705475" y="3589338"/>
          <p14:tracePt t="18922" x="5675313" y="3594100"/>
          <p14:tracePt t="18932" x="5641975" y="3600450"/>
          <p14:tracePt t="18938" x="5603875" y="3605213"/>
          <p14:tracePt t="18946" x="5573713" y="3605213"/>
          <p14:tracePt t="18954" x="5554663" y="3605213"/>
          <p14:tracePt t="18962" x="5540375" y="3605213"/>
          <p14:tracePt t="18970" x="5518150" y="3605213"/>
          <p14:tracePt t="18979" x="5507038" y="3605213"/>
          <p14:tracePt t="18986" x="5499100" y="3605213"/>
          <p14:tracePt t="18994" x="5495925" y="3605213"/>
          <p14:tracePt t="19002" x="5487988" y="3605213"/>
          <p14:tracePt t="19018" x="5487988" y="3600450"/>
          <p14:tracePt t="19028" x="5483225" y="3600450"/>
          <p14:tracePt t="19036" x="5483225" y="3597275"/>
          <p14:tracePt t="19060" x="5483225" y="3594100"/>
          <p14:tracePt t="19077" x="5483225" y="3589338"/>
          <p14:tracePt t="19092" x="5483225" y="3586163"/>
          <p14:tracePt t="19100" x="5491163" y="3582988"/>
          <p14:tracePt t="19108" x="5495925" y="3578225"/>
          <p14:tracePt t="19116" x="5499100" y="3575050"/>
          <p14:tracePt t="19124" x="5502275" y="3575050"/>
          <p14:tracePt t="19132" x="5507038" y="3575050"/>
          <p14:tracePt t="19140" x="5510213" y="3575050"/>
          <p14:tracePt t="19350" x="5510213" y="3571875"/>
          <p14:tracePt t="19358" x="5513388" y="3571875"/>
          <p14:tracePt t="19366" x="5513388" y="3567113"/>
          <p14:tracePt t="19390" x="5513388" y="3563938"/>
          <p14:tracePt t="19406" x="5513388" y="3560763"/>
          <p14:tracePt t="19415" x="5513388" y="3556000"/>
          <p14:tracePt t="19422" x="5513388" y="3552825"/>
          <p14:tracePt t="19446" x="5513388" y="3544888"/>
          <p14:tracePt t="19454" x="5513388" y="3541713"/>
          <p14:tracePt t="19462" x="5513388" y="3536950"/>
          <p14:tracePt t="19470" x="5513388" y="3530600"/>
          <p14:tracePt t="19479" x="5513388" y="3522663"/>
          <p14:tracePt t="19486" x="5513388" y="3514725"/>
          <p14:tracePt t="19712" x="5513388" y="3519488"/>
          <p14:tracePt t="19720" x="5513388" y="3530600"/>
          <p14:tracePt t="19729" x="5513388" y="3548063"/>
          <p14:tracePt t="19736" x="5513388" y="3560763"/>
          <p14:tracePt t="19744" x="5513388" y="3571875"/>
          <p14:tracePt t="19752" x="5510213" y="3589338"/>
          <p14:tracePt t="19760" x="5495925" y="3605213"/>
          <p14:tracePt t="19768" x="5461000" y="3627438"/>
          <p14:tracePt t="19776" x="5419725" y="3649663"/>
          <p14:tracePt t="19784" x="5360988" y="3668713"/>
          <p14:tracePt t="19792" x="5284788" y="3687763"/>
          <p14:tracePt t="19800" x="5210175" y="3698875"/>
          <p14:tracePt t="19808" x="5132388" y="3709988"/>
          <p14:tracePt t="19816" x="5060950" y="3709988"/>
          <p14:tracePt t="19824" x="4994275" y="3709988"/>
          <p14:tracePt t="19832" x="4941888" y="3709988"/>
          <p14:tracePt t="19841" x="4892675" y="3709988"/>
          <p14:tracePt t="19848" x="4862513" y="3705225"/>
          <p14:tracePt t="19856" x="4837113" y="3694113"/>
          <p14:tracePt t="19865" x="4806950" y="3683000"/>
          <p14:tracePt t="19880" x="4784725" y="3668713"/>
          <p14:tracePt t="19882" x="4760913" y="3657600"/>
          <p14:tracePt t="19889" x="4735513" y="3641725"/>
          <p14:tracePt t="19898" x="4713288" y="3627438"/>
          <p14:tracePt t="19904" x="4702175" y="3616325"/>
          <p14:tracePt t="19914" x="4683125" y="3600450"/>
          <p14:tracePt t="19922" x="4672013" y="3582988"/>
          <p14:tracePt t="19930" x="4664075" y="3556000"/>
          <p14:tracePt t="19938" x="4656138" y="3533775"/>
          <p14:tracePt t="19946" x="4652963" y="3484563"/>
          <p14:tracePt t="19954" x="4645025" y="3440113"/>
          <p14:tracePt t="19962" x="4645025" y="3379788"/>
          <p14:tracePt t="19970" x="4645025" y="3321050"/>
          <p14:tracePt t="19979" x="4649788" y="3268663"/>
          <p14:tracePt t="19986" x="4649788" y="3208338"/>
          <p14:tracePt t="19994" x="4660900" y="3155950"/>
          <p14:tracePt t="20002" x="4683125" y="3098800"/>
          <p14:tracePt t="20010" x="4708525" y="3046413"/>
          <p14:tracePt t="20018" x="4738688" y="2998788"/>
          <p14:tracePt t="20027" x="4776788" y="2949575"/>
          <p14:tracePt t="20034" x="4818063" y="2913063"/>
          <p14:tracePt t="20043" x="4859338" y="2874963"/>
          <p14:tracePt t="20050" x="4900613" y="2841625"/>
          <p14:tracePt t="20058" x="4941888" y="2811463"/>
          <p14:tracePt t="20066" x="4981575" y="2781300"/>
          <p14:tracePt t="20074" x="5016500" y="2759075"/>
          <p14:tracePt t="20082" x="5057775" y="2728913"/>
          <p14:tracePt t="20091" x="5083175" y="2714625"/>
          <p14:tracePt t="20098" x="5110163" y="2698750"/>
          <p14:tracePt t="20106" x="5135563" y="2687638"/>
          <p14:tracePt t="20114" x="5154613" y="2679700"/>
          <p14:tracePt t="20122" x="5176838" y="2679700"/>
          <p14:tracePt t="20130" x="5218113" y="2673350"/>
          <p14:tracePt t="20138" x="5248275" y="2676525"/>
          <p14:tracePt t="20146" x="5284788" y="2679700"/>
          <p14:tracePt t="20154" x="5334000" y="2690813"/>
          <p14:tracePt t="20162" x="5394325" y="2703513"/>
          <p14:tracePt t="20170" x="5454650" y="2720975"/>
          <p14:tracePt t="20179" x="5518150" y="2740025"/>
          <p14:tracePt t="20188" x="5584825" y="2767013"/>
          <p14:tracePt t="20196" x="5648325" y="2792413"/>
          <p14:tracePt t="20204" x="5700713" y="2814638"/>
          <p14:tracePt t="20212" x="5757863" y="2844800"/>
          <p14:tracePt t="20220" x="5813425" y="2871788"/>
          <p14:tracePt t="20228" x="5865813" y="2894013"/>
          <p14:tracePt t="20236" x="5907088" y="2919413"/>
          <p14:tracePt t="20244" x="5956300" y="2941638"/>
          <p14:tracePt t="20252" x="5989638" y="2971800"/>
          <p14:tracePt t="20260" x="6026150" y="3006725"/>
          <p14:tracePt t="20268" x="6061075" y="3040063"/>
          <p14:tracePt t="20277" x="6078538" y="3081338"/>
          <p14:tracePt t="20284" x="6094413" y="3122613"/>
          <p14:tracePt t="20292" x="6094413" y="3159125"/>
          <p14:tracePt t="20300" x="6094413" y="3197225"/>
          <p14:tracePt t="20310" x="6094413" y="3233738"/>
          <p14:tracePt t="20320" x="6083300" y="3275013"/>
          <p14:tracePt t="20329" x="6072188" y="3313113"/>
          <p14:tracePt t="20336" x="6053138" y="3354388"/>
          <p14:tracePt t="20344" x="6034088" y="3395663"/>
          <p14:tracePt t="20353" x="6019800" y="3432175"/>
          <p14:tracePt t="20360" x="6000750" y="3467100"/>
          <p14:tracePt t="20368" x="5984875" y="3514725"/>
          <p14:tracePt t="20376" x="5967413" y="3548063"/>
          <p14:tracePt t="20384" x="5951538" y="3582988"/>
          <p14:tracePt t="20392" x="5929313" y="3616325"/>
          <p14:tracePt t="20401" x="5910263" y="3646488"/>
          <p14:tracePt t="20408" x="5884863" y="3683000"/>
          <p14:tracePt t="20416" x="5854700" y="3717925"/>
          <p14:tracePt t="20424" x="5813425" y="3759200"/>
          <p14:tracePt t="20432" x="5772150" y="3798888"/>
          <p14:tracePt t="20440" x="5734050" y="3829050"/>
          <p14:tracePt t="20448" x="5694363" y="3859213"/>
          <p14:tracePt t="20456" x="5659438" y="3881438"/>
          <p14:tracePt t="20464" x="5622925" y="3897313"/>
          <p14:tracePt t="20472" x="5581650" y="3922713"/>
          <p14:tracePt t="20480" x="5532438" y="3933825"/>
          <p14:tracePt t="20488" x="5480050" y="3944938"/>
          <p14:tracePt t="20497" x="5427663" y="3956050"/>
          <p14:tracePt t="20504" x="5360988" y="3963988"/>
          <p14:tracePt t="20515" x="5297488" y="3968750"/>
          <p14:tracePt t="20520" x="5237163" y="3968750"/>
          <p14:tracePt t="20530" x="5180013" y="3968750"/>
          <p14:tracePt t="20539" x="5121275" y="3968750"/>
          <p14:tracePt t="20546" x="5060950" y="3968750"/>
          <p14:tracePt t="20554" x="5011738" y="3960813"/>
          <p14:tracePt t="20562" x="4967288" y="3956050"/>
          <p14:tracePt t="20571" x="4922838" y="3944938"/>
          <p14:tracePt t="20579" x="4873625" y="3933825"/>
          <p14:tracePt t="20586" x="4837113" y="3927475"/>
          <p14:tracePt t="20594" x="4795838" y="3916363"/>
          <p14:tracePt t="20602" x="4757738" y="3911600"/>
          <p14:tracePt t="20610" x="4716463" y="3900488"/>
          <p14:tracePt t="20618" x="4686300" y="3889375"/>
          <p14:tracePt t="20626" x="4652963" y="3881438"/>
          <p14:tracePt t="20634" x="4622800" y="3878263"/>
          <p14:tracePt t="20642" x="4592638" y="3870325"/>
          <p14:tracePt t="20650" x="4573588" y="3863975"/>
          <p14:tracePt t="20658" x="4556125" y="3859213"/>
          <p14:tracePt t="20666" x="4537075" y="3848100"/>
          <p14:tracePt t="20674" x="4525963" y="3840163"/>
          <p14:tracePt t="20683" x="4510088" y="3836988"/>
          <p14:tracePt t="20692" x="4498975" y="3829050"/>
          <p14:tracePt t="20698" x="4487863" y="3814763"/>
          <p14:tracePt t="20706" x="4473575" y="3803650"/>
          <p14:tracePt t="20714" x="4462463" y="3787775"/>
          <p14:tracePt t="20722" x="4440238" y="3762375"/>
          <p14:tracePt t="20730" x="4421188" y="3729038"/>
          <p14:tracePt t="20738" x="4405313" y="3694113"/>
          <p14:tracePt t="20747" x="4387850" y="3649663"/>
          <p14:tracePt t="20754" x="4371975" y="3600450"/>
          <p14:tracePt t="20762" x="4346575" y="3548063"/>
          <p14:tracePt t="20770" x="4335463" y="3492500"/>
          <p14:tracePt t="20779" x="4316413" y="3440113"/>
          <p14:tracePt t="20788" x="4305300" y="3384550"/>
          <p14:tracePt t="20796" x="4305300" y="3332163"/>
          <p14:tracePt t="20804" x="4297363" y="3279775"/>
          <p14:tracePt t="20812" x="4297363" y="3233738"/>
          <p14:tracePt t="20820" x="4305300" y="3189288"/>
          <p14:tracePt t="20829" x="4316413" y="3140075"/>
          <p14:tracePt t="20836" x="4338638" y="3106738"/>
          <p14:tracePt t="20844" x="4368800" y="3065463"/>
          <p14:tracePt t="20852" x="4405313" y="3040063"/>
          <p14:tracePt t="20860" x="4454525" y="3001963"/>
          <p14:tracePt t="20879" x="4578350" y="2938463"/>
          <p14:tracePt t="20884" x="4645025" y="2908300"/>
          <p14:tracePt t="20892" x="4724400" y="2882900"/>
          <p14:tracePt t="20900" x="4821238" y="2844800"/>
          <p14:tracePt t="20908" x="4914900" y="2814638"/>
          <p14:tracePt t="20916" x="4981575" y="2795588"/>
          <p14:tracePt t="20924" x="5060950" y="2778125"/>
          <p14:tracePt t="20932" x="5121275" y="2759075"/>
          <p14:tracePt t="20940" x="5180013" y="2747963"/>
          <p14:tracePt t="20949" x="5232400" y="2740025"/>
          <p14:tracePt t="20956" x="5281613" y="2736850"/>
          <p14:tracePt t="20965" x="5319713" y="2736850"/>
          <p14:tracePt t="20972" x="5349875" y="2736850"/>
          <p14:tracePt t="20980" x="5383213" y="2747963"/>
          <p14:tracePt t="20988" x="5427663" y="2767013"/>
          <p14:tracePt t="20996" x="5461000" y="2789238"/>
          <p14:tracePt t="21004" x="5502275" y="2811463"/>
          <p14:tracePt t="21012" x="5559425" y="2836863"/>
          <p14:tracePt t="21022" x="5607050" y="2867025"/>
          <p14:tracePt t="21028" x="5664200" y="2897188"/>
          <p14:tracePt t="21036" x="5705475" y="2927350"/>
          <p14:tracePt t="21045" x="5757863" y="2957513"/>
          <p14:tracePt t="21052" x="5799138" y="2987675"/>
          <p14:tracePt t="21060" x="5835650" y="3017838"/>
          <p14:tracePt t="21068" x="5862638" y="3059113"/>
          <p14:tracePt t="21076" x="5888038" y="3095625"/>
          <p14:tracePt t="21084" x="5895975" y="3128963"/>
          <p14:tracePt t="21094" x="5903913" y="3175000"/>
          <p14:tracePt t="21102" x="5915025" y="3222625"/>
          <p14:tracePt t="21110" x="5926138" y="3268663"/>
          <p14:tracePt t="21119" x="5937250" y="3316288"/>
          <p14:tracePt t="21126" x="5948363" y="3362325"/>
          <p14:tracePt t="21134" x="5962650" y="3409950"/>
          <p14:tracePt t="21142" x="5978525" y="3455988"/>
          <p14:tracePt t="21150" x="5989638" y="3503613"/>
          <p14:tracePt t="21158" x="6000750" y="3533775"/>
          <p14:tracePt t="21166" x="6019800" y="3575050"/>
          <p14:tracePt t="21174" x="6034088" y="3608388"/>
          <p14:tracePt t="21182" x="6053138" y="3641725"/>
          <p14:tracePt t="21190" x="6064250" y="3671888"/>
          <p14:tracePt t="21198" x="6075363" y="3713163"/>
          <p14:tracePt t="21206" x="6083300" y="3740150"/>
          <p14:tracePt t="21215" x="6083300" y="3770313"/>
          <p14:tracePt t="21222" x="6083300" y="3798888"/>
          <p14:tracePt t="21230" x="6083300" y="3829050"/>
          <p14:tracePt t="21238" x="6078538" y="3856038"/>
          <p14:tracePt t="21246" x="6067425" y="3892550"/>
          <p14:tracePt t="21254" x="6056313" y="3911600"/>
          <p14:tracePt t="21262" x="6042025" y="3938588"/>
          <p14:tracePt t="21270" x="6034088" y="3952875"/>
          <p14:tracePt t="21279" x="6022975" y="3963988"/>
          <p14:tracePt t="21286" x="6019800" y="3975100"/>
          <p14:tracePt t="21294" x="6011863" y="3990975"/>
          <p14:tracePt t="21302" x="6008688" y="4002088"/>
          <p14:tracePt t="21310" x="6000750" y="4013200"/>
          <p14:tracePt t="21318" x="5992813" y="4027488"/>
          <p14:tracePt t="21326" x="5984875" y="4035425"/>
          <p14:tracePt t="21334" x="5984875" y="4038600"/>
          <p14:tracePt t="21350" x="5981700" y="4043363"/>
          <p14:tracePt t="21456" x="5981700" y="4046538"/>
          <p14:tracePt t="21472" x="5978525" y="4046538"/>
          <p14:tracePt t="21568" x="5973763" y="4049713"/>
          <p14:tracePt t="21576" x="5970588" y="4049713"/>
          <p14:tracePt t="21584" x="5967413" y="4049713"/>
          <p14:tracePt t="21592" x="5967413" y="4054475"/>
          <p14:tracePt t="21782" x="5967413" y="4049713"/>
          <p14:tracePt t="21790" x="5967413" y="4046538"/>
          <p14:tracePt t="21798" x="5967413" y="4043363"/>
          <p14:tracePt t="21814" x="5967413" y="4038600"/>
          <p14:tracePt t="21822" x="5967413" y="4035425"/>
          <p14:tracePt t="21830" x="5962650" y="4032250"/>
          <p14:tracePt t="21838" x="5959475" y="4027488"/>
          <p14:tracePt t="21846" x="5959475" y="4024313"/>
          <p14:tracePt t="21854" x="5956300" y="4021138"/>
          <p14:tracePt t="21880" x="5951538" y="4013200"/>
          <p14:tracePt t="21886" x="5951538" y="4010025"/>
          <p14:tracePt t="21894" x="5951538" y="4005263"/>
          <p14:tracePt t="21902" x="5951538" y="4002088"/>
          <p14:tracePt t="21911" x="5951538" y="3997325"/>
          <p14:tracePt t="21918" x="5951538" y="3994150"/>
          <p14:tracePt t="21926" x="5951538" y="3986213"/>
          <p14:tracePt t="21934" x="5951538" y="3979863"/>
          <p14:tracePt t="21945" x="5951538" y="3968750"/>
          <p14:tracePt t="21952" x="5951538" y="3956050"/>
          <p14:tracePt t="21960" x="5951538" y="3938588"/>
          <p14:tracePt t="21968" x="5948363" y="3919538"/>
          <p14:tracePt t="21977" x="5945188" y="3889375"/>
          <p14:tracePt t="21985" x="5937250" y="3870325"/>
          <p14:tracePt t="21992" x="5932488" y="3848100"/>
          <p14:tracePt t="22000" x="5921375" y="3814763"/>
          <p14:tracePt t="22008" x="5910263" y="3784600"/>
          <p14:tracePt t="22016" x="5903913" y="3759200"/>
          <p14:tracePt t="22024" x="5891213" y="3740150"/>
          <p14:tracePt t="22032" x="5880100" y="3713163"/>
          <p14:tracePt t="22041" x="5876925" y="3690938"/>
          <p14:tracePt t="22048" x="5876925" y="3671888"/>
          <p14:tracePt t="22056" x="5873750" y="3649663"/>
          <p14:tracePt t="22064" x="5873750" y="3630613"/>
          <p14:tracePt t="22072" x="5873750" y="3608388"/>
          <p14:tracePt t="22081" x="5876925" y="3594100"/>
          <p14:tracePt t="22088" x="5888038" y="3567113"/>
          <p14:tracePt t="22096" x="5895975" y="3552825"/>
          <p14:tracePt t="22104" x="5907088" y="3536950"/>
          <p14:tracePt t="22112" x="5918200" y="3522663"/>
          <p14:tracePt t="22120" x="5932488" y="3511550"/>
          <p14:tracePt t="22128" x="5940425" y="3508375"/>
          <p14:tracePt t="22136" x="5951538" y="3495675"/>
          <p14:tracePt t="22144" x="5959475" y="3492500"/>
          <p14:tracePt t="22152" x="5962650" y="3492500"/>
          <p14:tracePt t="22212" x="5962650" y="3495675"/>
          <p14:tracePt t="22236" x="5962650" y="3500438"/>
          <p14:tracePt t="22244" x="5959475" y="3503613"/>
          <p14:tracePt t="22254" x="5951538" y="3508375"/>
          <p14:tracePt t="22262" x="5945188" y="3514725"/>
          <p14:tracePt t="22268" x="5932488" y="3522663"/>
          <p14:tracePt t="22279" x="5907088" y="3536950"/>
          <p14:tracePt t="22286" x="5888038" y="3560763"/>
          <p14:tracePt t="22294" x="5862638" y="3575050"/>
          <p14:tracePt t="22302" x="5835650" y="3594100"/>
          <p14:tracePt t="22310" x="5813425" y="3616325"/>
          <p14:tracePt t="22319" x="5794375" y="3635375"/>
          <p14:tracePt t="22326" x="5772150" y="3657600"/>
          <p14:tracePt t="22334" x="5753100" y="3671888"/>
          <p14:tracePt t="22342" x="5741988" y="3683000"/>
          <p14:tracePt t="22350" x="5727700" y="3690938"/>
          <p14:tracePt t="22358" x="5716588" y="3702050"/>
          <p14:tracePt t="22367" x="5705475" y="3705225"/>
          <p14:tracePt t="22374" x="5689600" y="3713163"/>
          <p14:tracePt t="22382" x="5667375" y="3717925"/>
          <p14:tracePt t="22390" x="5648325" y="3729038"/>
          <p14:tracePt t="22398" x="5626100" y="3732213"/>
          <p14:tracePt t="22406" x="5600700" y="3743325"/>
          <p14:tracePt t="22415" x="5562600" y="3746500"/>
          <p14:tracePt t="22422" x="5521325" y="3754438"/>
          <p14:tracePt t="22430" x="5483225" y="3759200"/>
          <p14:tracePt t="22438" x="5430838" y="3765550"/>
          <p14:tracePt t="22447" x="5386388" y="3765550"/>
          <p14:tracePt t="22454" x="5341938" y="3765550"/>
          <p14:tracePt t="22462" x="5292725" y="3762375"/>
          <p14:tracePt t="22470" x="5248275" y="3759200"/>
          <p14:tracePt t="22480" x="5203825" y="3759200"/>
          <p14:tracePt t="22486" x="5176838" y="3746500"/>
          <p14:tracePt t="22494" x="5157788" y="3732213"/>
          <p14:tracePt t="22502" x="5140325" y="3724275"/>
          <p14:tracePt t="22510" x="5113338" y="3705225"/>
          <p14:tracePt t="22519" x="5094288" y="3698875"/>
          <p14:tracePt t="22527" x="5068888" y="3683000"/>
          <p14:tracePt t="22534" x="5049838" y="3660775"/>
          <p14:tracePt t="22545" x="5027613" y="3641725"/>
          <p14:tracePt t="22552" x="5000625" y="3627438"/>
          <p14:tracePt t="22560" x="4981575" y="3605213"/>
          <p14:tracePt t="22568" x="4956175" y="3578225"/>
          <p14:tracePt t="22576" x="4941888" y="3563938"/>
          <p14:tracePt t="22584" x="4926013" y="3544888"/>
          <p14:tracePt t="22592" x="4911725" y="3519488"/>
          <p14:tracePt t="22601" x="4895850" y="3500438"/>
          <p14:tracePt t="22608" x="4884738" y="3473450"/>
          <p14:tracePt t="22616" x="4881563" y="3443288"/>
          <p14:tracePt t="22624" x="4881563" y="3414713"/>
          <p14:tracePt t="22632" x="4881563" y="3387725"/>
          <p14:tracePt t="22640" x="4881563" y="3349625"/>
          <p14:tracePt t="22648" x="4881563" y="3327400"/>
          <p14:tracePt t="22656" x="4881563" y="3297238"/>
          <p14:tracePt t="22664" x="4881563" y="3268663"/>
          <p14:tracePt t="22673" x="4881563" y="3238500"/>
          <p14:tracePt t="22680" x="4881563" y="3208338"/>
          <p14:tracePt t="22688" x="4881563" y="3181350"/>
          <p14:tracePt t="22696" x="4881563" y="3152775"/>
          <p14:tracePt t="22704" x="4892675" y="3133725"/>
          <p14:tracePt t="22713" x="4906963" y="3106738"/>
          <p14:tracePt t="22720" x="4933950" y="3081338"/>
          <p14:tracePt t="22729" x="4970463" y="3043238"/>
          <p14:tracePt t="22736" x="5005388" y="3021013"/>
          <p14:tracePt t="22744" x="5038725" y="2998788"/>
          <p14:tracePt t="22752" x="5080000" y="2976563"/>
          <p14:tracePt t="22762" x="5113338" y="2954338"/>
          <p14:tracePt t="22768" x="5146675" y="2938463"/>
          <p14:tracePt t="22776" x="5173663" y="2919413"/>
          <p14:tracePt t="22784" x="5195888" y="2913063"/>
          <p14:tracePt t="22792" x="5214938" y="2908300"/>
          <p14:tracePt t="22800" x="5232400" y="2901950"/>
          <p14:tracePt t="22808" x="5245100" y="2897188"/>
          <p14:tracePt t="22816" x="5256213" y="2897188"/>
          <p14:tracePt t="22826" x="5273675" y="2897188"/>
          <p14:tracePt t="22832" x="5289550" y="2905125"/>
          <p14:tracePt t="22842" x="5308600" y="2913063"/>
          <p14:tracePt t="22850" x="5334000" y="2916238"/>
          <p14:tracePt t="22858" x="5372100" y="2927350"/>
          <p14:tracePt t="22866" x="5405438" y="2938463"/>
          <p14:tracePt t="22880" x="5430838" y="2946400"/>
          <p14:tracePt t="22882" x="5461000" y="2954338"/>
          <p14:tracePt t="22890" x="5502275" y="2965450"/>
          <p14:tracePt t="22898" x="5532438" y="2976563"/>
          <p14:tracePt t="22906" x="5565775" y="2987675"/>
          <p14:tracePt t="22915" x="5607050" y="3006725"/>
          <p14:tracePt t="22922" x="5637213" y="3017838"/>
          <p14:tracePt t="22930" x="5678488" y="3021013"/>
          <p14:tracePt t="22938" x="5716588" y="3040063"/>
          <p14:tracePt t="22946" x="5749925" y="3051175"/>
          <p14:tracePt t="22954" x="5783263" y="3059113"/>
          <p14:tracePt t="22962" x="5813425" y="3070225"/>
          <p14:tracePt t="22970" x="5846763" y="3087688"/>
          <p14:tracePt t="22979" x="5880100" y="3103563"/>
          <p14:tracePt t="22986" x="5915025" y="3122613"/>
          <p14:tracePt t="22994" x="5948363" y="3144838"/>
          <p14:tracePt t="23002" x="5973763" y="3163888"/>
          <p14:tracePt t="23011" x="6008688" y="3181350"/>
          <p14:tracePt t="23018" x="6034088" y="3205163"/>
          <p14:tracePt t="23027" x="6064250" y="3238500"/>
          <p14:tracePt t="23034" x="6086475" y="3271838"/>
          <p14:tracePt t="23042" x="6097588" y="3302000"/>
          <p14:tracePt t="23050" x="6108700" y="3335338"/>
          <p14:tracePt t="23058" x="6113463" y="3368675"/>
          <p14:tracePt t="23066" x="6113463" y="3406775"/>
          <p14:tracePt t="23074" x="6105525" y="3451225"/>
          <p14:tracePt t="23082" x="6094413" y="3484563"/>
          <p14:tracePt t="23096" x="6083300" y="3530600"/>
          <p14:tracePt t="23103" x="6067425" y="3563938"/>
          <p14:tracePt t="23112" x="6056313" y="3605213"/>
          <p14:tracePt t="23120" x="6037263" y="3635375"/>
          <p14:tracePt t="23129" x="6022975" y="3668713"/>
          <p14:tracePt t="23136" x="6000750" y="3702050"/>
          <p14:tracePt t="23144" x="5978525" y="3735388"/>
          <p14:tracePt t="23152" x="5956300" y="3770313"/>
          <p14:tracePt t="23160" x="5926138" y="3806825"/>
          <p14:tracePt t="23169" x="5903913" y="3840163"/>
          <p14:tracePt t="23176" x="5888038" y="3870325"/>
          <p14:tracePt t="23184" x="5857875" y="3908425"/>
          <p14:tracePt t="23192" x="5821363" y="3949700"/>
          <p14:tracePt t="23200" x="5794375" y="3983038"/>
          <p14:tracePt t="23208" x="5764213" y="4010025"/>
          <p14:tracePt t="23216" x="5738813" y="4046538"/>
          <p14:tracePt t="23224" x="5722938" y="4065588"/>
          <p14:tracePt t="23232" x="5708650" y="4084638"/>
          <p14:tracePt t="23241" x="5694363" y="4095750"/>
          <p14:tracePt t="23249" x="5681663" y="4106863"/>
          <p14:tracePt t="23257" x="5670550" y="4114800"/>
          <p14:tracePt t="23264" x="5653088" y="4121150"/>
          <p14:tracePt t="23272" x="5634038" y="4132263"/>
          <p14:tracePt t="23281" x="5603875" y="4137025"/>
          <p14:tracePt t="23288" x="5570538" y="4143375"/>
          <p14:tracePt t="23296" x="5532438" y="4143375"/>
          <p14:tracePt t="23304" x="5502275" y="4140200"/>
          <p14:tracePt t="23313" x="5468938" y="4137025"/>
          <p14:tracePt t="23320" x="5438775" y="4125913"/>
          <p14:tracePt t="23329" x="5391150" y="4114800"/>
          <p14:tracePt t="23336" x="5341938" y="4087813"/>
          <p14:tracePt t="23344" x="5303838" y="4065588"/>
          <p14:tracePt t="23352" x="5262563" y="4043363"/>
          <p14:tracePt t="23362" x="5221288" y="4021138"/>
          <p14:tracePt t="23369" x="5165725" y="3983038"/>
          <p14:tracePt t="23376" x="5116513" y="3952875"/>
          <p14:tracePt t="23384" x="5068888" y="3916363"/>
          <p14:tracePt t="23393" x="5019675" y="3875088"/>
          <p14:tracePt t="23401" x="4978400" y="3829050"/>
          <p14:tracePt t="23410" x="4933950" y="3787775"/>
          <p14:tracePt t="23418" x="4900613" y="3746500"/>
          <p14:tracePt t="23426" x="4862513" y="3705225"/>
          <p14:tracePt t="23434" x="4832350" y="3665538"/>
          <p14:tracePt t="23442" x="4818063" y="3630613"/>
          <p14:tracePt t="23450" x="4806950" y="3597275"/>
          <p14:tracePt t="23458" x="4802188" y="3567113"/>
          <p14:tracePt t="23466" x="4795838" y="3541713"/>
          <p14:tracePt t="23474" x="4799013" y="3511550"/>
          <p14:tracePt t="23482" x="4799013" y="3481388"/>
          <p14:tracePt t="23490" x="4802188" y="3440113"/>
          <p14:tracePt t="23498" x="4810125" y="3409950"/>
          <p14:tracePt t="23506" x="4818063" y="3376613"/>
          <p14:tracePt t="23514" x="4837113" y="3338513"/>
          <p14:tracePt t="23523" x="4854575" y="3297238"/>
          <p14:tracePt t="23531" x="4870450" y="3263900"/>
          <p14:tracePt t="23538" x="4906963" y="3208338"/>
          <p14:tracePt t="23546" x="4937125" y="3167063"/>
          <p14:tracePt t="23554" x="4978400" y="3117850"/>
          <p14:tracePt t="23562" x="5019675" y="3081338"/>
          <p14:tracePt t="23571" x="5064125" y="3054350"/>
          <p14:tracePt t="23581" x="5116513" y="3017838"/>
          <p14:tracePt t="23587" x="5165725" y="2990850"/>
          <p14:tracePt t="23594" x="5221288" y="2971800"/>
          <p14:tracePt t="23602" x="5267325" y="2957513"/>
          <p14:tracePt t="23610" x="5319713" y="2949575"/>
          <p14:tracePt t="23618" x="5372100" y="2949575"/>
          <p14:tracePt t="23626" x="5430838" y="2949575"/>
          <p14:tracePt t="23634" x="5502275" y="2957513"/>
          <p14:tracePt t="23642" x="5570538" y="2965450"/>
          <p14:tracePt t="23650" x="5645150" y="2971800"/>
          <p14:tracePt t="23658" x="5711825" y="2976563"/>
          <p14:tracePt t="23667" x="5786438" y="2990850"/>
          <p14:tracePt t="23674" x="5862638" y="2994025"/>
          <p14:tracePt t="23684" x="5929313" y="3009900"/>
          <p14:tracePt t="23690" x="6003925" y="3021013"/>
          <p14:tracePt t="23700" x="6072188" y="3040063"/>
          <p14:tracePt t="23707" x="6135688" y="3059113"/>
          <p14:tracePt t="23717" x="6180138" y="3081338"/>
          <p14:tracePt t="23724" x="6218238" y="3111500"/>
          <p14:tracePt t="23732" x="6240463" y="3144838"/>
          <p14:tracePt t="23741" x="6243638" y="3181350"/>
          <p14:tracePt t="23748" x="6243638" y="3233738"/>
          <p14:tracePt t="23756" x="6229350" y="3290888"/>
          <p14:tracePt t="23764" x="6210300" y="3343275"/>
          <p14:tracePt t="23772" x="6180138" y="3398838"/>
          <p14:tracePt t="23781" x="6157913" y="3448050"/>
          <p14:tracePt t="23789" x="6119813" y="3503613"/>
          <p14:tracePt t="23796" x="6083300" y="3560763"/>
          <p14:tracePt t="23804" x="6061075" y="3597275"/>
          <p14:tracePt t="23812" x="6030913" y="3646488"/>
          <p14:tracePt t="23820" x="6008688" y="3679825"/>
          <p14:tracePt t="23829" x="5984875" y="3713163"/>
          <p14:tracePt t="23836" x="5970588" y="3735388"/>
          <p14:tracePt t="23845" x="5956300" y="3762375"/>
          <p14:tracePt t="23852" x="5937250" y="3787775"/>
          <p14:tracePt t="23861" x="5929313" y="3806825"/>
          <p14:tracePt t="23868" x="5915025" y="3817938"/>
          <p14:tracePt t="23879" x="5895975" y="3844925"/>
          <p14:tracePt t="23884" x="5880100" y="3859213"/>
          <p14:tracePt t="23892" x="5868988" y="3870325"/>
          <p14:tracePt t="23903" x="5851525" y="3886200"/>
          <p14:tracePt t="23908" x="5821363" y="3908425"/>
          <p14:tracePt t="23916" x="5799138" y="3919538"/>
          <p14:tracePt t="23924" x="5772150" y="3933825"/>
          <p14:tracePt t="23932" x="5738813" y="3938588"/>
          <p14:tracePt t="23940" x="5708650" y="3944938"/>
          <p14:tracePt t="23948" x="5686425" y="3944938"/>
          <p14:tracePt t="23956" x="5653088" y="3944938"/>
          <p14:tracePt t="23965" x="5629275" y="3938588"/>
          <p14:tracePt t="23974" x="5603875" y="3927475"/>
          <p14:tracePt t="23982" x="5576888" y="3916363"/>
          <p14:tracePt t="23988" x="5535613" y="3892550"/>
          <p14:tracePt t="23998" x="5502275" y="3878263"/>
          <p14:tracePt t="24006" x="5468938" y="3856038"/>
          <p14:tracePt t="24014" x="5419725" y="3825875"/>
          <p14:tracePt t="24022" x="5367338" y="3795713"/>
          <p14:tracePt t="24030" x="5319713" y="3765550"/>
          <p14:tracePt t="24039" x="5270500" y="3729038"/>
          <p14:tracePt t="24046" x="5214938" y="3676650"/>
          <p14:tracePt t="24054" x="5168900" y="3635375"/>
          <p14:tracePt t="24062" x="5127625" y="3578225"/>
          <p14:tracePt t="24070" x="5091113" y="3514725"/>
          <p14:tracePt t="24079" x="5053013" y="3455988"/>
          <p14:tracePt t="24087" x="5011738" y="3384550"/>
          <p14:tracePt t="24094" x="4975225" y="3286125"/>
          <p14:tracePt t="24103" x="4953000" y="3216275"/>
          <p14:tracePt t="24111" x="4953000" y="3140075"/>
          <p14:tracePt t="24118" x="4953000" y="3076575"/>
          <p14:tracePt t="24126" x="4953000" y="3017838"/>
          <p14:tracePt t="24134" x="4953000" y="2965450"/>
          <p14:tracePt t="24142" x="4959350" y="2924175"/>
          <p14:tracePt t="24150" x="4981575" y="2882900"/>
          <p14:tracePt t="24159" x="4997450" y="2855913"/>
          <p14:tracePt t="24166" x="5030788" y="2830513"/>
          <p14:tracePt t="24174" x="5057775" y="2808288"/>
          <p14:tracePt t="24182" x="5083175" y="2792413"/>
          <p14:tracePt t="24190" x="5116513" y="2773363"/>
          <p14:tracePt t="24198" x="5151438" y="2762250"/>
          <p14:tracePt t="24206" x="5180013" y="2759075"/>
          <p14:tracePt t="24214" x="5229225" y="2759075"/>
          <p14:tracePt t="24223" x="5273675" y="2767013"/>
          <p14:tracePt t="24231" x="5334000" y="2784475"/>
          <p14:tracePt t="24238" x="5394325" y="2795588"/>
          <p14:tracePt t="24246" x="5472113" y="2808288"/>
          <p14:tracePt t="24254" x="5540375" y="2822575"/>
          <p14:tracePt t="24263" x="5614988" y="2833688"/>
          <p14:tracePt t="24273" x="5689600" y="2844800"/>
          <p14:tracePt t="24281" x="5764213" y="2852738"/>
          <p14:tracePt t="24289" x="5838825" y="2860675"/>
          <p14:tracePt t="24296" x="5915025" y="2871788"/>
          <p14:tracePt t="24306" x="6000750" y="2886075"/>
          <p14:tracePt t="24312" x="6086475" y="2897188"/>
          <p14:tracePt t="24321" x="6154738" y="2916238"/>
          <p14:tracePt t="24328" x="6218238" y="2946400"/>
          <p14:tracePt t="24336" x="6251575" y="2968625"/>
          <p14:tracePt t="24344" x="6265863" y="3001963"/>
          <p14:tracePt t="24352" x="6273800" y="3051175"/>
          <p14:tracePt t="24360" x="6262688" y="3095625"/>
          <p14:tracePt t="24368" x="6246813" y="3144838"/>
          <p14:tracePt t="24376" x="6221413" y="3197225"/>
          <p14:tracePt t="24384" x="6199188" y="3244850"/>
          <p14:tracePt t="24392" x="6169025" y="3294063"/>
          <p14:tracePt t="24400" x="6146800" y="3335338"/>
          <p14:tracePt t="24408" x="6119813" y="3379788"/>
          <p14:tracePt t="24416" x="6097588" y="3421063"/>
          <p14:tracePt t="24424" x="6067425" y="3462338"/>
          <p14:tracePt t="24432" x="6037263" y="3511550"/>
          <p14:tracePt t="24440" x="6008688" y="3544888"/>
          <p14:tracePt t="24450" x="5973763" y="3589338"/>
          <p14:tracePt t="24456" x="5937250" y="3624263"/>
          <p14:tracePt t="24464" x="5888038" y="3671888"/>
          <p14:tracePt t="24472" x="5846763" y="3709988"/>
          <p14:tracePt t="24480" x="5813425" y="3743325"/>
          <p14:tracePt t="24488" x="5772150" y="3773488"/>
          <p14:tracePt t="24496" x="5738813" y="3803650"/>
          <p14:tracePt t="24505" x="5705475" y="3817938"/>
          <p14:tracePt t="24513" x="5670550" y="3833813"/>
          <p14:tracePt t="24520" x="5645150" y="3851275"/>
          <p14:tracePt t="24529" x="5618163" y="3856038"/>
          <p14:tracePt t="24536" x="5595938" y="3859213"/>
          <p14:tracePt t="24545" x="5565775" y="3859213"/>
          <p14:tracePt t="24553" x="5543550" y="3859213"/>
          <p14:tracePt t="24560" x="5510213" y="3859213"/>
          <p14:tracePt t="24568" x="5472113" y="3851275"/>
          <p14:tracePt t="24579" x="5438775" y="3840163"/>
          <p14:tracePt t="24587" x="5405438" y="3825875"/>
          <p14:tracePt t="24594" x="5375275" y="3814763"/>
          <p14:tracePt t="24602" x="5326063" y="3795713"/>
          <p14:tracePt t="24610" x="5292725" y="3781425"/>
          <p14:tracePt t="24618" x="5259388" y="3751263"/>
          <p14:tracePt t="24626" x="5210175" y="3729038"/>
          <p14:tracePt t="24634" x="5176838" y="3698875"/>
          <p14:tracePt t="24642" x="5135563" y="3676650"/>
          <p14:tracePt t="24650" x="5110163" y="3649663"/>
          <p14:tracePt t="24658" x="5087938" y="3616325"/>
          <p14:tracePt t="24666" x="5072063" y="3597275"/>
          <p14:tracePt t="24674" x="5060950" y="3571875"/>
          <p14:tracePt t="24683" x="5049838" y="3544888"/>
          <p14:tracePt t="24690" x="5046663" y="3519488"/>
          <p14:tracePt t="24698" x="5041900" y="3503613"/>
          <p14:tracePt t="24706" x="5041900" y="3473450"/>
          <p14:tracePt t="24714" x="5041900" y="3448050"/>
          <p14:tracePt t="24722" x="5041900" y="3425825"/>
          <p14:tracePt t="24731" x="5041900" y="3395663"/>
          <p14:tracePt t="24739" x="5041900" y="3373438"/>
          <p14:tracePt t="24747" x="5041900" y="3349625"/>
          <p14:tracePt t="24754" x="5041900" y="3327400"/>
          <p14:tracePt t="24762" x="5041900" y="3302000"/>
          <p14:tracePt t="24772" x="5041900" y="3286125"/>
          <p14:tracePt t="24779" x="5041900" y="3275013"/>
          <p14:tracePt t="24787" x="5041900" y="3257550"/>
          <p14:tracePt t="24794" x="5041900" y="3249613"/>
          <p14:tracePt t="24803" x="5041900" y="3238500"/>
          <p14:tracePt t="24810" x="5041900" y="3227388"/>
          <p14:tracePt t="24819" x="5046663" y="3211513"/>
          <p14:tracePt t="24826" x="5046663" y="3208338"/>
          <p14:tracePt t="24835" x="5049838" y="3192463"/>
          <p14:tracePt t="24843" x="5049838" y="3181350"/>
          <p14:tracePt t="24853" x="5053013" y="3170238"/>
          <p14:tracePt t="24861" x="5064125" y="3155950"/>
          <p14:tracePt t="24880" x="5080000" y="3125788"/>
          <p14:tracePt t="24884" x="5094288" y="3114675"/>
          <p14:tracePt t="24892" x="5113338" y="3092450"/>
          <p14:tracePt t="24900" x="5140325" y="3065463"/>
          <p14:tracePt t="24908" x="5165725" y="3051175"/>
          <p14:tracePt t="24916" x="5199063" y="3040063"/>
          <p14:tracePt t="24924" x="5240338" y="3028950"/>
          <p14:tracePt t="24933" x="5284788" y="3017838"/>
          <p14:tracePt t="24940" x="5345113" y="3009900"/>
          <p14:tracePt t="24948" x="5413375" y="3009900"/>
          <p14:tracePt t="24956" x="5480050" y="3009900"/>
          <p14:tracePt t="24964" x="5562600" y="3009900"/>
          <p14:tracePt t="24973" x="5629275" y="3013075"/>
          <p14:tracePt t="24980" x="5711825" y="3017838"/>
          <p14:tracePt t="24989" x="5794375" y="3032125"/>
          <p14:tracePt t="24996" x="5865813" y="3051175"/>
          <p14:tracePt t="25004" x="5926138" y="3070225"/>
          <p14:tracePt t="25013" x="5973763" y="3087688"/>
          <p14:tracePt t="25020" x="6003925" y="3103563"/>
          <p14:tracePt t="25030" x="6034088" y="3125788"/>
          <p14:tracePt t="25037" x="6053138" y="3144838"/>
          <p14:tracePt t="25044" x="6067425" y="3163888"/>
          <p14:tracePt t="25053" x="6083300" y="3189288"/>
          <p14:tracePt t="25060" x="6086475" y="3216275"/>
          <p14:tracePt t="25069" x="6086475" y="3244850"/>
          <p14:tracePt t="25076" x="6086475" y="3275013"/>
          <p14:tracePt t="25085" x="6086475" y="3309938"/>
          <p14:tracePt t="25092" x="6086475" y="3338513"/>
          <p14:tracePt t="25102" x="6075363" y="3368675"/>
          <p14:tracePt t="25108" x="6072188" y="3402013"/>
          <p14:tracePt t="25116" x="6064250" y="3425825"/>
          <p14:tracePt t="25124" x="6056313" y="3451225"/>
          <p14:tracePt t="25132" x="6045200" y="3478213"/>
          <p14:tracePt t="25140" x="6042025" y="3495675"/>
          <p14:tracePt t="25148" x="6037263" y="3511550"/>
          <p14:tracePt t="25158" x="6026150" y="3536950"/>
          <p14:tracePt t="25166" x="6011863" y="3556000"/>
          <p14:tracePt t="25172" x="5989638" y="3589338"/>
          <p14:tracePt t="25182" x="5959475" y="3624263"/>
          <p14:tracePt t="25191" x="5926138" y="3652838"/>
          <p14:tracePt t="25199" x="5891213" y="3676650"/>
          <p14:tracePt t="25206" x="5851525" y="3713163"/>
          <p14:tracePt t="25215" x="5816600" y="3735388"/>
          <p14:tracePt t="25222" x="5783263" y="3759200"/>
          <p14:tracePt t="25230" x="5749925" y="3773488"/>
          <p14:tracePt t="25238" x="5716588" y="3795713"/>
          <p14:tracePt t="25246" x="5689600" y="3811588"/>
          <p14:tracePt t="25254" x="5656263" y="3829050"/>
          <p14:tracePt t="25263" x="5618163" y="3844925"/>
          <p14:tracePt t="25270" x="5584825" y="3863975"/>
          <p14:tracePt t="25279" x="5551488" y="3875088"/>
          <p14:tracePt t="25286" x="5513388" y="3886200"/>
          <p14:tracePt t="25294" x="5480050" y="3892550"/>
          <p14:tracePt t="25302" x="5449888" y="3892550"/>
          <p14:tracePt t="25310" x="5427663" y="3892550"/>
          <p14:tracePt t="25318" x="5394325" y="3892550"/>
          <p14:tracePt t="25326" x="5372100" y="3892550"/>
          <p14:tracePt t="25334" x="5353050" y="3886200"/>
          <p14:tracePt t="25342" x="5334000" y="3875088"/>
          <p14:tracePt t="25351" x="5322888" y="3870325"/>
          <p14:tracePt t="25358" x="5308600" y="3863975"/>
          <p14:tracePt t="25367" x="5284788" y="3844925"/>
          <p14:tracePt t="25375" x="5267325" y="3829050"/>
          <p14:tracePt t="25382" x="5237163" y="3795713"/>
          <p14:tracePt t="25391" x="5207000" y="3759200"/>
          <p14:tracePt t="25398" x="5176838" y="3717925"/>
          <p14:tracePt t="25407" x="5146675" y="3676650"/>
          <p14:tracePt t="25415" x="5113338" y="3619500"/>
          <p14:tracePt t="25422" x="5075238" y="3560763"/>
          <p14:tracePt t="25432" x="5035550" y="3495675"/>
          <p14:tracePt t="25440" x="4989513" y="3421063"/>
          <p14:tracePt t="25446" x="4948238" y="3349625"/>
          <p14:tracePt t="25456" x="4918075" y="3286125"/>
          <p14:tracePt t="25464" x="4892675" y="3211513"/>
          <p14:tracePt t="25472" x="4873625" y="3140075"/>
          <p14:tracePt t="25481" x="4854575" y="3073400"/>
          <p14:tracePt t="25488" x="4851400" y="3013075"/>
          <p14:tracePt t="25496" x="4851400" y="2954338"/>
          <p14:tracePt t="25504" x="4851400" y="2916238"/>
          <p14:tracePt t="25512" x="4851400" y="2874963"/>
          <p14:tracePt t="25520" x="4854575" y="2844800"/>
          <p14:tracePt t="25529" x="4873625" y="2811463"/>
          <p14:tracePt t="25537" x="4903788" y="2778125"/>
          <p14:tracePt t="25544" x="4929188" y="2755900"/>
          <p14:tracePt t="25553" x="4964113" y="2728913"/>
          <p14:tracePt t="25560" x="5005388" y="2703513"/>
          <p14:tracePt t="25569" x="5049838" y="2687638"/>
          <p14:tracePt t="25576" x="5099050" y="2668588"/>
          <p14:tracePt t="25585" x="5157788" y="2657475"/>
          <p14:tracePt t="25592" x="5218113" y="2651125"/>
          <p14:tracePt t="25601" x="5284788" y="2651125"/>
          <p14:tracePt t="25608" x="5349875" y="2657475"/>
          <p14:tracePt t="25617" x="5408613" y="2673350"/>
          <p14:tracePt t="25624" x="5454650" y="2684463"/>
          <p14:tracePt t="25633" x="5502275" y="2698750"/>
          <p14:tracePt t="25641" x="5535613" y="2720975"/>
          <p14:tracePt t="25649" x="5570538" y="2740025"/>
          <p14:tracePt t="25656" x="5595938" y="2767013"/>
          <p14:tracePt t="25664" x="5622925" y="2795588"/>
          <p14:tracePt t="25672" x="5648325" y="2833688"/>
          <p14:tracePt t="25680" x="5678488" y="2882900"/>
          <p14:tracePt t="25688" x="5694363" y="2916238"/>
          <p14:tracePt t="25696" x="5711825" y="2957513"/>
          <p14:tracePt t="25705" x="5730875" y="3009900"/>
          <p14:tracePt t="25713" x="5746750" y="3065463"/>
          <p14:tracePt t="25720" x="5761038" y="3125788"/>
          <p14:tracePt t="25730" x="5772150" y="3186113"/>
          <p14:tracePt t="25738" x="5783263" y="3249613"/>
          <p14:tracePt t="25746" x="5791200" y="3302000"/>
          <p14:tracePt t="25754" x="5791200" y="3362325"/>
          <p14:tracePt t="25763" x="5791200" y="3414713"/>
          <p14:tracePt t="25770" x="5791200" y="3467100"/>
          <p14:tracePt t="25779" x="5791200" y="3511550"/>
          <p14:tracePt t="25787" x="5786438" y="3563938"/>
          <p14:tracePt t="25794" x="5786438" y="3616325"/>
          <p14:tracePt t="25802" x="5775325" y="3668713"/>
          <p14:tracePt t="25810" x="5764213" y="3724275"/>
          <p14:tracePt t="25819" x="5746750" y="3754438"/>
          <p14:tracePt t="25826" x="5741988" y="3787775"/>
          <p14:tracePt t="25835" x="5730875" y="3822700"/>
          <p14:tracePt t="25843" x="5719763" y="3851275"/>
          <p14:tracePt t="25851" x="5708650" y="3886200"/>
          <p14:tracePt t="25859" x="5700713" y="3911600"/>
          <p14:tracePt t="25866" x="5689600" y="3930650"/>
          <p14:tracePt t="25880" x="5675313" y="3949700"/>
          <p14:tracePt t="25883" x="5670550" y="3956050"/>
          <p14:tracePt t="25891" x="5664200" y="3968750"/>
          <p14:tracePt t="25898" x="5656263" y="3971925"/>
          <p14:tracePt t="25907" x="5648325" y="3975100"/>
          <p14:tracePt t="25915" x="5645150" y="3975100"/>
          <p14:tracePt t="25922" x="5641975" y="3979863"/>
          <p14:tracePt t="25931" x="5637213" y="3979863"/>
          <p14:tracePt t="25938" x="5634038" y="3983038"/>
          <p14:tracePt t="25946" x="5622925" y="3986213"/>
          <p14:tracePt t="25954" x="5607050" y="3994150"/>
          <p14:tracePt t="25962" x="5592763" y="3997325"/>
          <p14:tracePt t="25973" x="5581650" y="4010025"/>
          <p14:tracePt t="25979" x="5570538" y="4013200"/>
          <p14:tracePt t="25986" x="5554663" y="4016375"/>
          <p14:tracePt t="25995" x="5540375" y="4016375"/>
          <p14:tracePt t="26005" x="5529263" y="4021138"/>
          <p14:tracePt t="26010" x="5521325" y="4021138"/>
          <p14:tracePt t="26018" x="5513388" y="4016375"/>
          <p14:tracePt t="26029" x="5507038" y="4013200"/>
          <p14:tracePt t="26034" x="5495925" y="4002088"/>
          <p14:tracePt t="26044" x="5487988" y="3986213"/>
          <p14:tracePt t="26052" x="5480050" y="3975100"/>
          <p14:tracePt t="26060" x="5476875" y="3971925"/>
          <p14:tracePt t="26303" x="5472113" y="3960813"/>
          <p14:tracePt t="26309" x="5472113" y="3930650"/>
          <p14:tracePt t="26319" x="5472113" y="3908425"/>
          <p14:tracePt t="26327" x="5472113" y="3870325"/>
          <p14:tracePt t="26334" x="5472113" y="3840163"/>
          <p14:tracePt t="26342" x="5472113" y="3817938"/>
          <p14:tracePt t="26351" x="5480050" y="3792538"/>
          <p14:tracePt t="26358" x="5483225" y="3773488"/>
          <p14:tracePt t="26366" x="5483225" y="3762375"/>
          <p14:tracePt t="26374" x="5487988" y="3746500"/>
          <p14:tracePt t="26383" x="5491163" y="3732213"/>
          <p14:tracePt t="26390" x="5495925" y="3721100"/>
          <p14:tracePt t="26399" x="5507038" y="3702050"/>
          <p14:tracePt t="26406" x="5510213" y="3687763"/>
          <p14:tracePt t="26415" x="5518150" y="3671888"/>
          <p14:tracePt t="26423" x="5524500" y="3660775"/>
          <p14:tracePt t="26430" x="5532438" y="3646488"/>
          <p14:tracePt t="26439" x="5543550" y="3630613"/>
          <p14:tracePt t="26446" x="5559425" y="3608388"/>
          <p14:tracePt t="26454" x="5576888" y="3589338"/>
          <p14:tracePt t="26462" x="5592763" y="3571875"/>
          <p14:tracePt t="26471" x="5614988" y="3548063"/>
          <p14:tracePt t="26479" x="5634038" y="3536950"/>
          <p14:tracePt t="26487" x="5653088" y="3522663"/>
          <p14:tracePt t="26494" x="5678488" y="3511550"/>
          <p14:tracePt t="26502" x="5689600" y="3503613"/>
          <p14:tracePt t="26512" x="5711825" y="3495675"/>
          <p14:tracePt t="26519" x="5730875" y="3492500"/>
          <p14:tracePt t="26526" x="5746750" y="3492500"/>
          <p14:tracePt t="26535" x="5761038" y="3492500"/>
          <p14:tracePt t="26542" x="5775325" y="3492500"/>
          <p14:tracePt t="26550" x="5783263" y="3492500"/>
          <p14:tracePt t="26558" x="5794375" y="3492500"/>
          <p14:tracePt t="26566" x="5813425" y="3492500"/>
          <p14:tracePt t="26575" x="5821363" y="3492500"/>
          <p14:tracePt t="26582" x="5827713" y="3492500"/>
          <p14:tracePt t="26591" x="5832475" y="3492500"/>
          <p14:tracePt t="26598" x="5835650" y="3492500"/>
          <p14:tracePt t="26617" x="5838825" y="3492500"/>
          <p14:tracePt t="26625" x="5843588" y="3492500"/>
          <p14:tracePt t="26633" x="5846763" y="3492500"/>
          <p14:tracePt t="26640" x="5854700" y="3492500"/>
          <p14:tracePt t="26648" x="5862638" y="3492500"/>
          <p14:tracePt t="26656" x="5873750" y="3492500"/>
          <p14:tracePt t="26664" x="5880100" y="3492500"/>
          <p14:tracePt t="26673" x="5891213" y="3495675"/>
          <p14:tracePt t="26680" x="5903913" y="3495675"/>
          <p14:tracePt t="26688" x="5910263" y="3495675"/>
          <p14:tracePt t="26697" x="5915025" y="3495675"/>
          <p14:tracePt t="26704" x="5918200" y="3495675"/>
          <p14:tracePt t="26713" x="5918200" y="3500438"/>
          <p14:tracePt t="26720" x="5921375" y="3500438"/>
          <p14:tracePt t="26896" x="5918200" y="3500438"/>
          <p14:tracePt t="26907" x="5910263" y="3495675"/>
          <p14:tracePt t="26915" x="5903913" y="3492500"/>
          <p14:tracePt t="26955" x="5903913" y="3489325"/>
          <p14:tracePt t="26962" x="5907088" y="3489325"/>
          <p14:tracePt t="26971" x="5910263" y="3489325"/>
          <p14:tracePt t="26987" x="5915025" y="3484563"/>
          <p14:tracePt t="26994" x="5921375" y="3481388"/>
          <p14:tracePt t="27003" x="5929313" y="3478213"/>
          <p14:tracePt t="27011" x="5932488" y="3473450"/>
          <p14:tracePt t="27019" x="5937250" y="3470275"/>
          <p14:tracePt t="27026" x="5940425" y="3467100"/>
          <p14:tracePt t="27035" x="5945188" y="3467100"/>
          <p14:tracePt t="27043" x="5948363" y="3462338"/>
          <p14:tracePt t="27066" x="5948363" y="3459163"/>
          <p14:tracePt t="27075" x="5951538" y="3459163"/>
          <p14:tracePt t="27268" x="5945188" y="3459163"/>
          <p14:tracePt t="27276" x="5940425" y="3448050"/>
          <p14:tracePt t="27292" x="5940425" y="3440113"/>
          <p14:tracePt t="27301" x="5940425" y="3432175"/>
          <p14:tracePt t="27309" x="5948363" y="3425825"/>
          <p14:tracePt t="27317" x="5956300" y="3409950"/>
          <p14:tracePt t="27324" x="5970588" y="3390900"/>
          <p14:tracePt t="27333" x="5981700" y="3379788"/>
          <p14:tracePt t="27340" x="5997575" y="3373438"/>
          <p14:tracePt t="27349" x="6008688" y="3357563"/>
          <p14:tracePt t="27357" x="6034088" y="3343275"/>
          <p14:tracePt t="27365" x="6053138" y="3327400"/>
          <p14:tracePt t="27372" x="6086475" y="3316288"/>
          <p14:tracePt t="27380" x="6119813" y="3294063"/>
          <p14:tracePt t="27389" x="6154738" y="3282950"/>
          <p14:tracePt t="27396" x="6207125" y="3263900"/>
          <p14:tracePt t="27404" x="6251575" y="3252788"/>
          <p14:tracePt t="27414" x="6315075" y="3241675"/>
          <p14:tracePt t="27421" x="6389688" y="3230563"/>
          <p14:tracePt t="27429" x="6472238" y="3222625"/>
          <p14:tracePt t="27437" x="6588125" y="3208338"/>
          <p14:tracePt t="27444" x="6715125" y="3211513"/>
          <p14:tracePt t="27453" x="6858000" y="3208338"/>
          <p14:tracePt t="27460" x="6992938" y="3208338"/>
          <p14:tracePt t="27469" x="7092950" y="3192463"/>
          <p14:tracePt t="27476" x="7175500" y="3186113"/>
          <p14:tracePt t="27487" x="7250113" y="3181350"/>
          <p14:tracePt t="27494" x="7302500" y="3181350"/>
          <p14:tracePt t="27502" x="7340600" y="3181350"/>
          <p14:tracePt t="27511" x="7373938" y="3189288"/>
          <p14:tracePt t="27519" x="7392988" y="3197225"/>
          <p14:tracePt t="27527" x="7404100" y="3205163"/>
          <p14:tracePt t="27535" x="7419975" y="3219450"/>
          <p14:tracePt t="27543" x="7426325" y="3227388"/>
          <p14:tracePt t="27551" x="7426325" y="3233738"/>
          <p14:tracePt t="27558" x="7426325" y="3241675"/>
          <p14:tracePt t="27567" x="7423150" y="3249613"/>
          <p14:tracePt t="27575" x="7415213" y="3252788"/>
          <p14:tracePt t="27728" x="7412038" y="3252788"/>
          <p14:tracePt t="27735" x="7396163" y="3252788"/>
          <p14:tracePt t="27742" x="7354888" y="3244850"/>
          <p14:tracePt t="27750" x="7302500" y="3241675"/>
          <p14:tracePt t="27758" x="7269163" y="3241675"/>
          <p14:tracePt t="27769" x="7262813" y="3241675"/>
          <p14:tracePt t="27776" x="7262813" y="3244850"/>
          <p14:tracePt t="27785" x="7277100" y="3252788"/>
          <p14:tracePt t="27792" x="7302500" y="3263900"/>
          <p14:tracePt t="27800" x="7343775" y="3279775"/>
          <p14:tracePt t="27809" x="7373938" y="3290888"/>
          <p14:tracePt t="27819" x="7437438" y="3302000"/>
          <p14:tracePt t="27829" x="7497763" y="3316288"/>
          <p14:tracePt t="27836" x="7558088" y="3321050"/>
          <p14:tracePt t="27844" x="7632700" y="3327400"/>
          <p14:tracePt t="27853" x="7707313" y="3327400"/>
          <p14:tracePt t="27861" x="7781925" y="3335338"/>
          <p14:tracePt t="27879" x="7902575" y="3332163"/>
          <p14:tracePt t="27885" x="7947025" y="3332163"/>
          <p14:tracePt t="27893" x="7991475" y="3332163"/>
          <p14:tracePt t="27901" x="8013700" y="3332163"/>
          <p14:tracePt t="27908" x="8026400" y="3332163"/>
          <p14:tracePt t="27916" x="8032750" y="3332163"/>
          <p14:tracePt t="27925" x="8037513" y="3335338"/>
          <p14:tracePt t="27933" x="8040688" y="3338513"/>
          <p14:tracePt t="27940" x="8048625" y="3343275"/>
          <p14:tracePt t="27949" x="8051800" y="3346450"/>
          <p14:tracePt t="27956" x="8062913" y="3354388"/>
          <p14:tracePt t="27964" x="8074025" y="3362325"/>
          <p14:tracePt t="27972" x="8093075" y="3365500"/>
          <p14:tracePt t="27981" x="8118475" y="3376613"/>
          <p14:tracePt t="27989" x="8148638" y="3387725"/>
          <p14:tracePt t="27997" x="8178800" y="3387725"/>
          <p14:tracePt t="28004" x="8228013" y="3390900"/>
          <p14:tracePt t="28013" x="8280400" y="3398838"/>
          <p14:tracePt t="28020" x="8332788" y="3398838"/>
          <p14:tracePt t="28029" x="8399463" y="3398838"/>
          <p14:tracePt t="28037" x="8475663" y="3395663"/>
          <p14:tracePt t="28045" x="8553450" y="3395663"/>
          <p14:tracePt t="28053" x="8628063" y="3384550"/>
          <p14:tracePt t="28061" x="8702675" y="3376613"/>
          <p14:tracePt t="28069" x="8766175" y="3368675"/>
          <p14:tracePt t="28077" x="8812213" y="3365500"/>
          <p14:tracePt t="28087" x="8823325" y="3365500"/>
          <p14:tracePt t="28094" x="8826500" y="3365500"/>
          <p14:tracePt t="28110" x="8818563" y="3365500"/>
          <p14:tracePt t="28119" x="8812213" y="3365500"/>
          <p14:tracePt t="28127" x="8804275" y="3368675"/>
          <p14:tracePt t="28291" x="8823325" y="3365500"/>
          <p14:tracePt t="28299" x="8883650" y="3365500"/>
          <p14:tracePt t="28307" x="8964613" y="3379788"/>
          <p14:tracePt t="28315" x="9110663" y="3395663"/>
          <p14:tracePt t="28322" x="9253538" y="3406775"/>
          <p14:tracePt t="28331" x="9402763" y="3406775"/>
          <p14:tracePt t="28338" x="9556750" y="3406775"/>
          <p14:tracePt t="28346" x="9680575" y="3406775"/>
          <p14:tracePt t="28356" x="9796463" y="3395663"/>
          <p14:tracePt t="28364" x="9882188" y="3379788"/>
          <p14:tracePt t="28372" x="9986963" y="3357563"/>
          <p14:tracePt t="28381" x="10061575" y="3346450"/>
          <p14:tracePt t="28389" x="10129838" y="3332163"/>
          <p14:tracePt t="28397" x="10182225" y="3327400"/>
          <p14:tracePt t="28404" x="10193338" y="3327400"/>
          <p14:tracePt t="28414" x="10196513" y="3332163"/>
          <p14:tracePt t="28421" x="10188575" y="3335338"/>
          <p14:tracePt t="28429" x="10182225" y="3338513"/>
          <p14:tracePt t="28437" x="10182225" y="3343275"/>
          <p14:tracePt t="28565" x="10177463" y="3343275"/>
          <p14:tracePt t="28580" x="10171113" y="3343275"/>
          <p14:tracePt t="28596" x="10171113" y="3346450"/>
          <p14:tracePt t="28604" x="10171113" y="3354388"/>
          <p14:tracePt t="28612" x="10171113" y="3362325"/>
          <p14:tracePt t="28621" x="10174288" y="3365500"/>
          <p14:tracePt t="28629" x="10182225" y="3368675"/>
          <p14:tracePt t="28637" x="10182225" y="3373438"/>
          <p14:tracePt t="28647" x="10185400" y="3373438"/>
          <p14:tracePt t="28655" x="10188575" y="3373438"/>
          <p14:tracePt t="28662" x="10188575" y="3376613"/>
          <p14:tracePt t="28670" x="10193338" y="3376613"/>
          <p14:tracePt t="28798" x="10196513" y="3376613"/>
          <p14:tracePt t="28815" x="10201275" y="3376613"/>
          <p14:tracePt t="28823" x="10204450" y="3373438"/>
          <p14:tracePt t="28838" x="10207625" y="3373438"/>
          <p14:tracePt t="28894" x="10196513" y="3373438"/>
          <p14:tracePt t="28903" x="10177463" y="3376613"/>
          <p14:tracePt t="28910" x="10148888" y="3384550"/>
          <p14:tracePt t="28918" x="10113963" y="3387725"/>
          <p14:tracePt t="28929" x="10083800" y="3398838"/>
          <p14:tracePt t="28936" x="10050463" y="3402013"/>
          <p14:tracePt t="28946" x="10020300" y="3402013"/>
          <p14:tracePt t="28953" x="9983788" y="3402013"/>
          <p14:tracePt t="28961" x="9956800" y="3409950"/>
          <p14:tracePt t="28969" x="9934575" y="3409950"/>
          <p14:tracePt t="28978" x="9912350" y="3409950"/>
          <p14:tracePt t="28985" x="9898063" y="3409950"/>
          <p14:tracePt t="28993" x="9882188" y="3409950"/>
          <p14:tracePt t="29001" x="9867900" y="3409950"/>
          <p14:tracePt t="29009" x="9848850" y="3409950"/>
          <p14:tracePt t="29019" x="9818688" y="3409950"/>
          <p14:tracePt t="29029" x="9796463" y="3402013"/>
          <p14:tracePt t="29037" x="9758363" y="3402013"/>
          <p14:tracePt t="29045" x="9717088" y="3406775"/>
          <p14:tracePt t="29053" x="9680575" y="3406775"/>
          <p14:tracePt t="29061" x="9642475" y="3406775"/>
          <p14:tracePt t="29069" x="9620250" y="3406775"/>
          <p14:tracePt t="29077" x="9590088" y="3406775"/>
          <p14:tracePt t="29085" x="9575800" y="3406775"/>
          <p14:tracePt t="29092" x="9564688" y="3406775"/>
          <p14:tracePt t="29101" x="9553575" y="3398838"/>
          <p14:tracePt t="29109" x="9548813" y="3398838"/>
          <p14:tracePt t="29117" x="9542463" y="3398838"/>
          <p14:tracePt t="29132" x="9537700" y="3395663"/>
          <p14:tracePt t="29149" x="9529763" y="3390900"/>
          <p14:tracePt t="29156" x="9529763" y="3387725"/>
          <p14:tracePt t="29165" x="9523413" y="3384550"/>
          <p14:tracePt t="29173" x="9504363" y="3379788"/>
          <p14:tracePt t="29182" x="9496425" y="3376613"/>
          <p14:tracePt t="29188" x="9490075" y="3373438"/>
          <p14:tracePt t="29197" x="9482138" y="3373438"/>
          <p14:tracePt t="29204" x="9471025" y="3368675"/>
          <p14:tracePt t="29213" x="9459913" y="3368675"/>
          <p14:tracePt t="29221" x="9440863" y="3365500"/>
          <p14:tracePt t="29229" x="9418638" y="3365500"/>
          <p14:tracePt t="29236" x="9399588" y="3365500"/>
          <p14:tracePt t="29247" x="9377363" y="3357563"/>
          <p14:tracePt t="29255" x="9347200" y="3357563"/>
          <p14:tracePt t="29262" x="9324975" y="3357563"/>
          <p14:tracePt t="29271" x="9294813" y="3357563"/>
          <p14:tracePt t="29279" x="9250363" y="3357563"/>
          <p14:tracePt t="29287" x="9212263" y="3357563"/>
          <p14:tracePt t="29294" x="9174163" y="3357563"/>
          <p14:tracePt t="29303" x="9134475" y="3357563"/>
          <p14:tracePt t="29311" x="9082088" y="3362325"/>
          <p14:tracePt t="29319" x="9028113" y="3362325"/>
          <p14:tracePt t="29327" x="8991600" y="3362325"/>
          <p14:tracePt t="29335" x="8947150" y="3365500"/>
          <p14:tracePt t="29343" x="8916988" y="3365500"/>
          <p14:tracePt t="29350" x="8894763" y="3365500"/>
          <p14:tracePt t="29358" x="8867775" y="3365500"/>
          <p14:tracePt t="29367" x="8845550" y="3365500"/>
          <p14:tracePt t="29374" x="8834438" y="3365500"/>
          <p14:tracePt t="29383" x="8818563" y="3365500"/>
          <p14:tracePt t="29391" x="8812213" y="3365500"/>
          <p14:tracePt t="29399" x="8804275" y="3365500"/>
          <p14:tracePt t="29407" x="8801100" y="3365500"/>
          <p14:tracePt t="29415" x="8796338" y="3362325"/>
          <p14:tracePt t="29423" x="8796338" y="3357563"/>
          <p14:tracePt t="29431" x="8807450" y="3343275"/>
          <p14:tracePt t="29438" x="8831263" y="3324225"/>
          <p14:tracePt t="29447" x="8845550" y="3305175"/>
          <p14:tracePt t="29454" x="8853488" y="3294063"/>
          <p14:tracePt t="29463" x="8856663" y="3294063"/>
          <p14:tracePt t="29629" x="8848725" y="3290888"/>
          <p14:tracePt t="29637" x="8826500" y="3290888"/>
          <p14:tracePt t="29645" x="8778875" y="3305175"/>
          <p14:tracePt t="29653" x="8710613" y="3332163"/>
          <p14:tracePt t="29661" x="8639175" y="3349625"/>
          <p14:tracePt t="29669" x="8556625" y="3357563"/>
          <p14:tracePt t="29677" x="8489950" y="3368675"/>
          <p14:tracePt t="29685" x="8415338" y="3368675"/>
          <p14:tracePt t="29692" x="8347075" y="3368675"/>
          <p14:tracePt t="29700" x="8283575" y="3368675"/>
          <p14:tracePt t="29708" x="8216900" y="3373438"/>
          <p14:tracePt t="29717" x="8153400" y="3373438"/>
          <p14:tracePt t="29725" x="8101013" y="3365500"/>
          <p14:tracePt t="29733" x="8054975" y="3354388"/>
          <p14:tracePt t="29741" x="8021638" y="3343275"/>
          <p14:tracePt t="29749" x="7991475" y="3332163"/>
          <p14:tracePt t="29757" x="7966075" y="3324225"/>
          <p14:tracePt t="29764" x="7950200" y="3313113"/>
          <p14:tracePt t="29773" x="7939088" y="3305175"/>
          <p14:tracePt t="29781" x="7927975" y="3302000"/>
          <p14:tracePt t="29789" x="7921625" y="3294063"/>
          <p14:tracePt t="29796" x="7913688" y="3290888"/>
          <p14:tracePt t="29805" x="7905750" y="3286125"/>
          <p14:tracePt t="29815" x="7891463" y="3286125"/>
          <p14:tracePt t="29823" x="7883525" y="3282950"/>
          <p14:tracePt t="29831" x="7872413" y="3282950"/>
          <p14:tracePt t="29839" x="7861300" y="3282950"/>
          <p14:tracePt t="29846" x="7850188" y="3279775"/>
          <p14:tracePt t="29855" x="7834313" y="3279775"/>
          <p14:tracePt t="29863" x="7823200" y="3279775"/>
          <p14:tracePt t="29871" x="7812088" y="3279775"/>
          <p14:tracePt t="29880" x="7800975" y="3279775"/>
          <p14:tracePt t="29887" x="7781925" y="3275013"/>
          <p14:tracePt t="29894" x="7767638" y="3275013"/>
          <p14:tracePt t="29903" x="7751763" y="3271838"/>
          <p14:tracePt t="29911" x="7740650" y="3263900"/>
          <p14:tracePt t="29919" x="7729538" y="3260725"/>
          <p14:tracePt t="29926" x="7718425" y="3260725"/>
          <p14:tracePt t="29934" x="7693025" y="3257550"/>
          <p14:tracePt t="29943" x="7670800" y="3252788"/>
          <p14:tracePt t="29951" x="7635875" y="3244850"/>
          <p14:tracePt t="29959" x="7613650" y="3244850"/>
          <p14:tracePt t="29966" x="7577138" y="3244850"/>
          <p14:tracePt t="29974" x="7546975" y="3241675"/>
          <p14:tracePt t="29983" x="7516813" y="3241675"/>
          <p14:tracePt t="29992" x="7489825" y="3241675"/>
          <p14:tracePt t="29998" x="7459663" y="3241675"/>
          <p14:tracePt t="30007" x="7437438" y="3241675"/>
          <p14:tracePt t="30015" x="7407275" y="3241675"/>
          <p14:tracePt t="30022" x="7370763" y="3241675"/>
          <p14:tracePt t="30030" x="7340600" y="3241675"/>
          <p14:tracePt t="30039" x="7310438" y="3241675"/>
          <p14:tracePt t="30046" x="7277100" y="3241675"/>
          <p14:tracePt t="30055" x="7254875" y="3241675"/>
          <p14:tracePt t="30063" x="7232650" y="3241675"/>
          <p14:tracePt t="30070" x="7202488" y="3241675"/>
          <p14:tracePt t="30079" x="7172325" y="3241675"/>
          <p14:tracePt t="30087" x="7153275" y="3241675"/>
          <p14:tracePt t="30094" x="7131050" y="3241675"/>
          <p14:tracePt t="30104" x="7119938" y="3249613"/>
          <p14:tracePt t="30113" x="7108825" y="3249613"/>
          <p14:tracePt t="30121" x="7092950" y="3249613"/>
          <p14:tracePt t="30129" x="7078663" y="3252788"/>
          <p14:tracePt t="30137" x="7067550" y="3257550"/>
          <p14:tracePt t="30145" x="7051675" y="3257550"/>
          <p14:tracePt t="30153" x="7045325" y="3260725"/>
          <p14:tracePt t="30161" x="7037388" y="3260725"/>
          <p14:tracePt t="30168" x="7029450" y="3260725"/>
          <p14:tracePt t="30185" x="7023100" y="3260725"/>
          <p14:tracePt t="30193" x="7018338" y="3260725"/>
          <p14:tracePt t="30201" x="7015163" y="3260725"/>
          <p14:tracePt t="30209" x="7011988" y="3263900"/>
          <p14:tracePt t="30257" x="7018338" y="3263900"/>
          <p14:tracePt t="30265" x="7037388" y="3260725"/>
          <p14:tracePt t="30272" x="7056438" y="3244850"/>
          <p14:tracePt t="30281" x="7081838" y="3233738"/>
          <p14:tracePt t="30289" x="7100888" y="3219450"/>
          <p14:tracePt t="30296" x="7112000" y="3216275"/>
          <p14:tracePt t="30305" x="7116763" y="3211513"/>
          <p14:tracePt t="30483" x="7116763" y="3208338"/>
          <p14:tracePt t="30491" x="7104063" y="3205163"/>
          <p14:tracePt t="30499" x="7081838" y="3205163"/>
          <p14:tracePt t="30507" x="7048500" y="3211513"/>
          <p14:tracePt t="30515" x="6996113" y="3219450"/>
          <p14:tracePt t="30523" x="6929438" y="3222625"/>
          <p14:tracePt t="30531" x="6861175" y="3230563"/>
          <p14:tracePt t="30539" x="6794500" y="3230563"/>
          <p14:tracePt t="30546" x="6719888" y="3238500"/>
          <p14:tracePt t="30556" x="6640513" y="3238500"/>
          <p14:tracePt t="30563" x="6557963" y="3241675"/>
          <p14:tracePt t="30572" x="6483350" y="3249613"/>
          <p14:tracePt t="30579" x="6408738" y="3249613"/>
          <p14:tracePt t="30586" x="6334125" y="3249613"/>
          <p14:tracePt t="30595" x="6251575" y="3257550"/>
          <p14:tracePt t="30603" x="6191250" y="3252788"/>
          <p14:tracePt t="30611" x="6138863" y="3252788"/>
          <p14:tracePt t="30619" x="6086475" y="3252788"/>
          <p14:tracePt t="30626" x="6049963" y="3257550"/>
          <p14:tracePt t="30635" x="6011863" y="3257550"/>
          <p14:tracePt t="30643" x="5978525" y="3260725"/>
          <p14:tracePt t="30651" x="5956300" y="3263900"/>
          <p14:tracePt t="30659" x="5929313" y="3271838"/>
          <p14:tracePt t="30667" x="5907088" y="3271838"/>
          <p14:tracePt t="30675" x="5895975" y="3275013"/>
          <p14:tracePt t="30683" x="5888038" y="3275013"/>
          <p14:tracePt t="30691" x="5876925" y="3275013"/>
          <p14:tracePt t="30701" x="5868988" y="3275013"/>
          <p14:tracePt t="30709" x="5862638" y="3275013"/>
          <p14:tracePt t="30716" x="5854700" y="3275013"/>
          <p14:tracePt t="30724" x="5851525" y="3275013"/>
          <p14:tracePt t="30733" x="5843588" y="3271838"/>
          <p14:tracePt t="30741" x="5838825" y="3271838"/>
          <p14:tracePt t="30749" x="5835650" y="3268663"/>
          <p14:tracePt t="30757" x="5832475" y="3268663"/>
          <p14:tracePt t="30773" x="5827713" y="3263900"/>
          <p14:tracePt t="30908" x="5824538" y="3260725"/>
          <p14:tracePt t="30940" x="5821363" y="3260725"/>
          <p14:tracePt t="31571" x="5824538" y="3260725"/>
          <p14:tracePt t="31579" x="5827713" y="3260725"/>
          <p14:tracePt t="31585" x="5832475" y="3260725"/>
          <p14:tracePt t="31595" x="5838825" y="3260725"/>
          <p14:tracePt t="31603" x="5846763" y="3260725"/>
          <p14:tracePt t="31611" x="5854700" y="3260725"/>
          <p14:tracePt t="31619" x="5857875" y="3257550"/>
          <p14:tracePt t="31627" x="5865813" y="3257550"/>
          <p14:tracePt t="31634" x="5873750" y="3257550"/>
          <p14:tracePt t="31643" x="5884863" y="3257550"/>
          <p14:tracePt t="31651" x="5891213" y="3252788"/>
          <p14:tracePt t="31659" x="5899150" y="3252788"/>
          <p14:tracePt t="31667" x="5910263" y="3252788"/>
          <p14:tracePt t="31675" x="5918200" y="3252788"/>
          <p14:tracePt t="31683" x="5926138" y="3249613"/>
          <p14:tracePt t="31691" x="5932488" y="3249613"/>
          <p14:tracePt t="31699" x="5945188" y="3249613"/>
          <p14:tracePt t="31707" x="5951538" y="3244850"/>
          <p14:tracePt t="31715" x="5967413" y="3244850"/>
          <p14:tracePt t="31723" x="5978525" y="3244850"/>
          <p14:tracePt t="31731" x="5989638" y="3244850"/>
          <p14:tracePt t="31743" x="6000750" y="3244850"/>
          <p14:tracePt t="31751" x="6019800" y="3241675"/>
          <p14:tracePt t="31759" x="6026150" y="3241675"/>
          <p14:tracePt t="31767" x="6034088" y="3241675"/>
          <p14:tracePt t="31775" x="6042025" y="3241675"/>
          <p14:tracePt t="31957" x="6045200" y="3241675"/>
          <p14:tracePt t="31965" x="6049963" y="3244850"/>
          <p14:tracePt t="31980" x="6053138" y="3244850"/>
          <p14:tracePt t="32101" x="6053138" y="3241675"/>
          <p14:tracePt t="32125" x="6053138" y="3238500"/>
          <p14:tracePt t="32149" x="6053138" y="3233738"/>
          <p14:tracePt t="32295" x="6064250" y="3233738"/>
          <p14:tracePt t="32303" x="6089650" y="3233738"/>
          <p14:tracePt t="32311" x="6124575" y="3238500"/>
          <p14:tracePt t="32319" x="6176963" y="3241675"/>
          <p14:tracePt t="32326" x="6235700" y="3241675"/>
          <p14:tracePt t="32335" x="6303963" y="3241675"/>
          <p14:tracePt t="32342" x="6378575" y="3241675"/>
          <p14:tracePt t="32351" x="6445250" y="3241675"/>
          <p14:tracePt t="32359" x="6524625" y="3241675"/>
          <p14:tracePt t="32367" x="6599238" y="3233738"/>
          <p14:tracePt t="32374" x="6684963" y="3219450"/>
          <p14:tracePt t="32383" x="6761163" y="3208338"/>
          <p14:tracePt t="32391" x="6835775" y="3200400"/>
          <p14:tracePt t="32399" x="6921500" y="3189288"/>
          <p14:tracePt t="32407" x="6996113" y="3178175"/>
          <p14:tracePt t="32415" x="7070725" y="3170238"/>
          <p14:tracePt t="32423" x="7145338" y="3159125"/>
          <p14:tracePt t="32430" x="7213600" y="3152775"/>
          <p14:tracePt t="32441" x="7280275" y="3140075"/>
          <p14:tracePt t="32449" x="7348538" y="3133725"/>
          <p14:tracePt t="32457" x="7415213" y="3133725"/>
          <p14:tracePt t="32465" x="7483475" y="3133725"/>
          <p14:tracePt t="32473" x="7550150" y="3125788"/>
          <p14:tracePt t="32481" x="7632700" y="3122613"/>
          <p14:tracePt t="32489" x="7699375" y="3122613"/>
          <p14:tracePt t="32496" x="7781925" y="3114675"/>
          <p14:tracePt t="32504" x="7853363" y="3114675"/>
          <p14:tracePt t="32513" x="7913688" y="3114675"/>
          <p14:tracePt t="32521" x="7950200" y="3114675"/>
          <p14:tracePt t="32529" x="7966075" y="3114675"/>
          <p14:tracePt t="32537" x="7969250" y="3117850"/>
          <p14:tracePt t="32545" x="7974013" y="3122613"/>
          <p14:tracePt t="32705" x="7961313" y="3122613"/>
          <p14:tracePt t="32713" x="7947025" y="3114675"/>
          <p14:tracePt t="32721" x="7943850" y="3114675"/>
          <p14:tracePt t="32739" x="7947025" y="3117850"/>
          <p14:tracePt t="32746" x="7977188" y="3133725"/>
          <p14:tracePt t="32753" x="8032750" y="3159125"/>
          <p14:tracePt t="32762" x="8093075" y="3186113"/>
          <p14:tracePt t="32771" x="8172450" y="3205163"/>
          <p14:tracePt t="32779" x="8280400" y="3222625"/>
          <p14:tracePt t="32787" x="8393113" y="3238500"/>
          <p14:tracePt t="32795" x="8534400" y="3249613"/>
          <p14:tracePt t="32803" x="8702675" y="3249613"/>
          <p14:tracePt t="32811" x="8901113" y="3249613"/>
          <p14:tracePt t="32820" x="9118600" y="3241675"/>
          <p14:tracePt t="32827" x="9355138" y="3211513"/>
          <p14:tracePt t="32835" x="9571038" y="3192463"/>
          <p14:tracePt t="32843" x="9777413" y="3163888"/>
          <p14:tracePt t="32851" x="9912350" y="3136900"/>
          <p14:tracePt t="32859" x="9979025" y="3128963"/>
          <p14:tracePt t="32867" x="10025063" y="3125788"/>
          <p14:tracePt t="32880" x="10055225" y="3117850"/>
          <p14:tracePt t="32883" x="10072688" y="3117850"/>
          <p14:tracePt t="32891" x="10080625" y="3117850"/>
          <p14:tracePt t="33053" x="10083800" y="3117850"/>
          <p14:tracePt t="33061" x="10091738" y="3125788"/>
          <p14:tracePt t="33069" x="10118725" y="3140075"/>
          <p14:tracePt t="33077" x="10160000" y="3159125"/>
          <p14:tracePt t="33085" x="10204450" y="3163888"/>
          <p14:tracePt t="33093" x="10248900" y="3170238"/>
          <p14:tracePt t="33101" x="10301288" y="3170238"/>
          <p14:tracePt t="33109" x="10361613" y="3175000"/>
          <p14:tracePt t="33117" x="10421938" y="3175000"/>
          <p14:tracePt t="33125" x="10480675" y="3181350"/>
          <p14:tracePt t="33133" x="10521950" y="3189288"/>
          <p14:tracePt t="33141" x="10544175" y="3192463"/>
          <p14:tracePt t="33149" x="10548938" y="3197225"/>
          <p14:tracePt t="33157" x="10548938" y="3200400"/>
          <p14:tracePt t="33165" x="10544175" y="3200400"/>
          <p14:tracePt t="33173" x="10537825" y="3205163"/>
          <p14:tracePt t="33181" x="10515600" y="3211513"/>
          <p14:tracePt t="33189" x="10491788" y="3211513"/>
          <p14:tracePt t="33196" x="10447338" y="3211513"/>
          <p14:tracePt t="33205" x="10391775" y="3216275"/>
          <p14:tracePt t="33214" x="10331450" y="3222625"/>
          <p14:tracePt t="33221" x="10256838" y="3230563"/>
          <p14:tracePt t="33229" x="10185400" y="3230563"/>
          <p14:tracePt t="33237" x="10102850" y="3230563"/>
          <p14:tracePt t="33245" x="10020300" y="3230563"/>
          <p14:tracePt t="33253" x="9937750" y="3227388"/>
          <p14:tracePt t="33261" x="9832975" y="3211513"/>
          <p14:tracePt t="33269" x="9732963" y="3197225"/>
          <p14:tracePt t="33277" x="9642475" y="3178175"/>
          <p14:tracePt t="33285" x="9575800" y="3163888"/>
          <p14:tracePt t="33295" x="9534525" y="3159125"/>
          <p14:tracePt t="33301" x="9512300" y="3159125"/>
          <p14:tracePt t="33309" x="9507538" y="3159125"/>
          <p14:tracePt t="33327" x="9512300" y="3159125"/>
          <p14:tracePt t="33335" x="9518650" y="3159125"/>
          <p14:tracePt t="33343" x="9529763" y="3163888"/>
          <p14:tracePt t="33351" x="9553575" y="3163888"/>
          <p14:tracePt t="33359" x="9594850" y="3163888"/>
          <p14:tracePt t="33367" x="9631363" y="3163888"/>
          <p14:tracePt t="33375" x="9675813" y="3155950"/>
          <p14:tracePt t="33383" x="9736138" y="3148013"/>
          <p14:tracePt t="33391" x="9788525" y="3144838"/>
          <p14:tracePt t="33399" x="9856788" y="3136900"/>
          <p14:tracePt t="33407" x="9912350" y="3133725"/>
          <p14:tracePt t="33415" x="9964738" y="3125788"/>
          <p14:tracePt t="33423" x="10025063" y="3117850"/>
          <p14:tracePt t="33430" x="10077450" y="3114675"/>
          <p14:tracePt t="33439" x="10129838" y="3103563"/>
          <p14:tracePt t="33447" x="10185400" y="3095625"/>
          <p14:tracePt t="33455" x="10237788" y="3095625"/>
          <p14:tracePt t="33463" x="10290175" y="3095625"/>
          <p14:tracePt t="33471" x="10353675" y="3095625"/>
          <p14:tracePt t="33479" x="10421938" y="3098800"/>
          <p14:tracePt t="33487" x="10491788" y="3103563"/>
          <p14:tracePt t="33495" x="10560050" y="3111500"/>
          <p14:tracePt t="33503" x="10620375" y="3111500"/>
          <p14:tracePt t="33511" x="10656888" y="3117850"/>
          <p14:tracePt t="33519" x="10679113" y="3114675"/>
          <p14:tracePt t="33527" x="10694988" y="3114675"/>
          <p14:tracePt t="33558" x="10694988" y="3111500"/>
          <p14:tracePt t="33567" x="10687050" y="3111500"/>
          <p14:tracePt t="33575" x="10668000" y="3106738"/>
          <p14:tracePt t="33583" x="10631488" y="3106738"/>
          <p14:tracePt t="33591" x="10601325" y="3103563"/>
          <p14:tracePt t="33599" x="10556875" y="3103563"/>
          <p14:tracePt t="33609" x="10499725" y="3095625"/>
          <p14:tracePt t="33617" x="10433050" y="3092450"/>
          <p14:tracePt t="33623" x="10358438" y="3076575"/>
          <p14:tracePt t="33633" x="10264775" y="3065463"/>
          <p14:tracePt t="33641" x="10133013" y="3046413"/>
          <p14:tracePt t="33649" x="9972675" y="3021013"/>
          <p14:tracePt t="33657" x="9796463" y="2994025"/>
          <p14:tracePt t="33664" x="9639300" y="2982913"/>
          <p14:tracePt t="33673" x="9501188" y="2982913"/>
          <p14:tracePt t="33681" x="9418638" y="2987675"/>
          <p14:tracePt t="33689" x="9344025" y="3006725"/>
          <p14:tracePt t="33697" x="9291638" y="3017838"/>
          <p14:tracePt t="33704" x="9242425" y="3028950"/>
          <p14:tracePt t="33713" x="9209088" y="3040063"/>
          <p14:tracePt t="33721" x="9182100" y="3054350"/>
          <p14:tracePt t="33729" x="9170988" y="3065463"/>
          <p14:tracePt t="33736" x="9159875" y="3076575"/>
          <p14:tracePt t="33745" x="9148763" y="3095625"/>
          <p14:tracePt t="33753" x="9134475" y="3122613"/>
          <p14:tracePt t="33761" x="9129713" y="3155950"/>
          <p14:tracePt t="33768" x="9118600" y="3186113"/>
          <p14:tracePt t="33778" x="9110663" y="3219450"/>
          <p14:tracePt t="33785" x="9110663" y="3241675"/>
          <p14:tracePt t="33793" x="9107488" y="3257550"/>
          <p14:tracePt t="33801" x="9104313" y="3271838"/>
          <p14:tracePt t="33809" x="9099550" y="3282950"/>
          <p14:tracePt t="33817" x="9096375" y="3290888"/>
          <p14:tracePt t="33825" x="9093200" y="3294063"/>
          <p14:tracePt t="33857" x="9088438" y="3294063"/>
          <p14:tracePt t="33873" x="9085263" y="3294063"/>
          <p14:tracePt t="33881" x="9077325" y="3282950"/>
          <p14:tracePt t="33889" x="9058275" y="3268663"/>
          <p14:tracePt t="33897" x="9040813" y="3249613"/>
          <p14:tracePt t="33907" x="8999538" y="3219450"/>
          <p14:tracePt t="33915" x="8958263" y="3181350"/>
          <p14:tracePt t="33921" x="8894763" y="3140075"/>
          <p14:tracePt t="33947" x="8624888" y="2968625"/>
          <p14:tracePt t="33955" x="8509000" y="2908300"/>
          <p14:tracePt t="33963" x="8382000" y="2867025"/>
          <p14:tracePt t="33971" x="8258175" y="2825750"/>
          <p14:tracePt t="33980" x="8172450" y="2811463"/>
          <p14:tracePt t="33987" x="8096250" y="2800350"/>
          <p14:tracePt t="33995" x="8043863" y="2800350"/>
          <p14:tracePt t="34003" x="7991475" y="2800350"/>
          <p14:tracePt t="34011" x="7961313" y="2800350"/>
          <p14:tracePt t="34019" x="7932738" y="2800350"/>
          <p14:tracePt t="34026" x="7905750" y="2800350"/>
          <p14:tracePt t="34035" x="7891463" y="2800350"/>
          <p14:tracePt t="34043" x="7869238" y="2800350"/>
          <p14:tracePt t="34051" x="7850188" y="2800350"/>
          <p14:tracePt t="34059" x="7820025" y="2803525"/>
          <p14:tracePt t="34066" x="7793038" y="2811463"/>
          <p14:tracePt t="34075" x="7770813" y="2814638"/>
          <p14:tracePt t="34083" x="7734300" y="2822575"/>
          <p14:tracePt t="34091" x="7707313" y="2830513"/>
          <p14:tracePt t="34099" x="7681913" y="2836863"/>
          <p14:tracePt t="34107" x="7658100" y="2841625"/>
          <p14:tracePt t="34116" x="7643813" y="2844800"/>
          <p14:tracePt t="34123" x="7632700" y="2847975"/>
          <p14:tracePt t="34132" x="7624763" y="2852738"/>
          <p14:tracePt t="34141" x="7613650" y="2855913"/>
          <p14:tracePt t="34151" x="7605713" y="2860675"/>
          <p14:tracePt t="34159" x="7602538" y="2863850"/>
          <p14:tracePt t="34167" x="7594600" y="2871788"/>
          <p14:tracePt t="34175" x="7591425" y="2878138"/>
          <p14:tracePt t="34185" x="7583488" y="2886075"/>
          <p14:tracePt t="34195" x="7569200" y="2894013"/>
          <p14:tracePt t="34205" x="7561263" y="2905125"/>
          <p14:tracePt t="34211" x="7550150" y="2916238"/>
          <p14:tracePt t="34221" x="7539038" y="2919413"/>
          <p14:tracePt t="34229" x="7524750" y="2927350"/>
          <p14:tracePt t="34237" x="7513638" y="2938463"/>
          <p14:tracePt t="34245" x="7500938" y="2941638"/>
          <p14:tracePt t="34253" x="7483475" y="2946400"/>
          <p14:tracePt t="34261" x="7475538" y="2946400"/>
          <p14:tracePt t="34269" x="7464425" y="2946400"/>
          <p14:tracePt t="34277" x="7453313" y="2946400"/>
          <p14:tracePt t="34285" x="7434263" y="2946400"/>
          <p14:tracePt t="34293" x="7412038" y="2946400"/>
          <p14:tracePt t="34301" x="7392988" y="2949575"/>
          <p14:tracePt t="34309" x="7370763" y="2954338"/>
          <p14:tracePt t="34317" x="7351713" y="2957513"/>
          <p14:tracePt t="34325" x="7340600" y="2965450"/>
          <p14:tracePt t="34333" x="7332663" y="2971800"/>
          <p14:tracePt t="34341" x="7329488" y="2976563"/>
          <p14:tracePt t="34365" x="7343775" y="2976563"/>
          <p14:tracePt t="34373" x="7362825" y="2971800"/>
          <p14:tracePt t="34381" x="7370763" y="2968625"/>
          <p14:tracePt t="34389" x="7370763" y="2965450"/>
          <p14:tracePt t="34559" x="7362825" y="2965450"/>
          <p14:tracePt t="34567" x="7343775" y="2968625"/>
          <p14:tracePt t="34575" x="7310438" y="2979738"/>
          <p14:tracePt t="34583" x="7288213" y="2990850"/>
          <p14:tracePt t="34591" x="7254875" y="2994025"/>
          <p14:tracePt t="34599" x="7232650" y="3001963"/>
          <p14:tracePt t="34607" x="7213600" y="3001963"/>
          <p14:tracePt t="34615" x="7202488" y="3001963"/>
          <p14:tracePt t="34623" x="7191375" y="3001963"/>
          <p14:tracePt t="34631" x="7186613" y="3001963"/>
          <p14:tracePt t="34639" x="7180263" y="3001963"/>
          <p14:tracePt t="34647" x="7169150" y="3001963"/>
          <p14:tracePt t="34655" x="7161213" y="3001963"/>
          <p14:tracePt t="34663" x="7153275" y="3001963"/>
          <p14:tracePt t="34671" x="7142163" y="3001963"/>
          <p14:tracePt t="34681" x="7123113" y="3001963"/>
          <p14:tracePt t="34687" x="7112000" y="2998788"/>
          <p14:tracePt t="34695" x="7100888" y="2998788"/>
          <p14:tracePt t="34703" x="7089775" y="2998788"/>
          <p14:tracePt t="34711" x="7081838" y="2998788"/>
          <p14:tracePt t="34719" x="7078663" y="2998788"/>
          <p14:tracePt t="34727" x="7075488" y="2998788"/>
          <p14:tracePt t="34735" x="7070725" y="2998788"/>
          <p14:tracePt t="34898" x="7070725" y="2994025"/>
          <p14:tracePt t="34912" x="7070725" y="2990850"/>
          <p14:tracePt t="34937" x="7075488" y="2990850"/>
          <p14:tracePt t="34953" x="7078663" y="2990850"/>
          <p14:tracePt t="35001" x="7078663" y="2994025"/>
          <p14:tracePt t="35017" x="7078663" y="3001963"/>
          <p14:tracePt t="35025" x="7075488" y="3009900"/>
          <p14:tracePt t="35033" x="7070725" y="3017838"/>
          <p14:tracePt t="35041" x="7064375" y="3028950"/>
          <p14:tracePt t="35049" x="7051675" y="3040063"/>
          <p14:tracePt t="35057" x="7040563" y="3059113"/>
          <p14:tracePt t="35065" x="7026275" y="3076575"/>
          <p14:tracePt t="35075" x="7011988" y="3095625"/>
          <p14:tracePt t="35083" x="6992938" y="3111500"/>
          <p14:tracePt t="35090" x="6970713" y="3125788"/>
          <p14:tracePt t="35099" x="6959600" y="3133725"/>
          <p14:tracePt t="35107" x="6951663" y="3136900"/>
          <p14:tracePt t="35115" x="6943725" y="3140075"/>
          <p14:tracePt t="35147" x="6946900" y="3140075"/>
          <p14:tracePt t="35155" x="6959600" y="3136900"/>
          <p14:tracePt t="35164" x="6973888" y="3125788"/>
          <p14:tracePt t="35171" x="7007225" y="3103563"/>
          <p14:tracePt t="35180" x="7040563" y="3087688"/>
          <p14:tracePt t="35187" x="7075488" y="3070225"/>
          <p14:tracePt t="35195" x="7123113" y="3054350"/>
          <p14:tracePt t="35203" x="7169150" y="3028950"/>
          <p14:tracePt t="35211" x="7216775" y="3013075"/>
          <p14:tracePt t="35219" x="7273925" y="2994025"/>
          <p14:tracePt t="35227" x="7318375" y="2968625"/>
          <p14:tracePt t="35235" x="7373938" y="2949575"/>
          <p14:tracePt t="35243" x="7426325" y="2935288"/>
          <p14:tracePt t="35251" x="7497763" y="2908300"/>
          <p14:tracePt t="35259" x="7566025" y="2889250"/>
          <p14:tracePt t="35267" x="7632700" y="2871788"/>
          <p14:tracePt t="35276" x="7693025" y="2863850"/>
          <p14:tracePt t="35283" x="7734300" y="2860675"/>
          <p14:tracePt t="35291" x="7762875" y="2867025"/>
          <p14:tracePt t="35299" x="7781925" y="2874963"/>
          <p14:tracePt t="35307" x="7793038" y="2889250"/>
          <p14:tracePt t="35317" x="7812088" y="2901950"/>
          <p14:tracePt t="35327" x="7831138" y="2916238"/>
          <p14:tracePt t="35335" x="7856538" y="2930525"/>
          <p14:tracePt t="35343" x="7883525" y="2949575"/>
          <p14:tracePt t="35351" x="7908925" y="2965450"/>
          <p14:tracePt t="35359" x="7927975" y="2971800"/>
          <p14:tracePt t="35367" x="7954963" y="2982913"/>
          <p14:tracePt t="35375" x="7969250" y="2987675"/>
          <p14:tracePt t="35385" x="7988300" y="2990850"/>
          <p14:tracePt t="35393" x="8002588" y="2990850"/>
          <p14:tracePt t="35399" x="8021638" y="2990850"/>
          <p14:tracePt t="35409" x="8029575" y="2990850"/>
          <p14:tracePt t="35417" x="8040688" y="2990850"/>
          <p14:tracePt t="35425" x="8051800" y="2987675"/>
          <p14:tracePt t="35433" x="8066088" y="2987675"/>
          <p14:tracePt t="35441" x="8070850" y="2987675"/>
          <p14:tracePt t="35449" x="8081963" y="2982913"/>
          <p14:tracePt t="35457" x="8085138" y="2982913"/>
          <p14:tracePt t="35465" x="8101013" y="2982913"/>
          <p14:tracePt t="35473" x="8112125" y="2982913"/>
          <p14:tracePt t="35480" x="8123238" y="2982913"/>
          <p14:tracePt t="35489" x="8134350" y="2982913"/>
          <p14:tracePt t="35501" x="8153400" y="2987675"/>
          <p14:tracePt t="35509" x="8175625" y="2987675"/>
          <p14:tracePt t="35517" x="8216900" y="2987675"/>
          <p14:tracePt t="35525" x="8261350" y="2987675"/>
          <p14:tracePt t="35533" x="8321675" y="2979738"/>
          <p14:tracePt t="35541" x="8388350" y="2976563"/>
          <p14:tracePt t="35549" x="8462963" y="2968625"/>
          <p14:tracePt t="35557" x="8545513" y="2965450"/>
          <p14:tracePt t="35565" x="8628063" y="2949575"/>
          <p14:tracePt t="35573" x="8710613" y="2941638"/>
          <p14:tracePt t="35581" x="8815388" y="2930525"/>
          <p14:tracePt t="35589" x="8912225" y="2924175"/>
          <p14:tracePt t="35597" x="9040813" y="2916238"/>
          <p14:tracePt t="35606" x="9151938" y="2908300"/>
          <p14:tracePt t="35613" x="9234488" y="2901950"/>
          <p14:tracePt t="35621" x="9286875" y="2905125"/>
          <p14:tracePt t="35630" x="9309100" y="2905125"/>
          <p14:tracePt t="35637" x="9320213" y="2913063"/>
          <p14:tracePt t="35645" x="9320213" y="2924175"/>
          <p14:tracePt t="35655" x="9320213" y="2930525"/>
          <p14:tracePt t="35661" x="9320213" y="2941638"/>
          <p14:tracePt t="35671" x="9320213" y="2949575"/>
          <p14:tracePt t="35679" x="9320213" y="2960688"/>
          <p14:tracePt t="35687" x="9324975" y="2968625"/>
          <p14:tracePt t="35695" x="9324975" y="2976563"/>
          <p14:tracePt t="35703" x="9324975" y="2979738"/>
          <p14:tracePt t="35711" x="9324975" y="2982913"/>
          <p14:tracePt t="35719" x="9320213" y="2987675"/>
          <p14:tracePt t="35727" x="9317038" y="2987675"/>
          <p14:tracePt t="35839" x="9313863" y="2987675"/>
          <p14:tracePt t="35846" x="9305925" y="2987675"/>
          <p14:tracePt t="35855" x="9302750" y="2987675"/>
          <p14:tracePt t="35863" x="9302750" y="2994025"/>
          <p14:tracePt t="35896" x="9477375" y="3065463"/>
          <p14:tracePt t="35903" x="9537700" y="3073400"/>
          <p14:tracePt t="35911" x="9586913" y="3081338"/>
          <p14:tracePt t="35919" x="9623425" y="3081338"/>
          <p14:tracePt t="35927" x="9653588" y="3084513"/>
          <p14:tracePt t="35935" x="9691688" y="3087688"/>
          <p14:tracePt t="35945" x="9740900" y="3098800"/>
          <p14:tracePt t="35953" x="9793288" y="3114675"/>
          <p14:tracePt t="35961" x="9859963" y="3125788"/>
          <p14:tracePt t="35969" x="9920288" y="3133725"/>
          <p14:tracePt t="35977" x="9983788" y="3144838"/>
          <p14:tracePt t="35985" x="10036175" y="3155950"/>
          <p14:tracePt t="35993" x="10072688" y="3163888"/>
          <p14:tracePt t="36001" x="10099675" y="3170238"/>
          <p14:tracePt t="36009" x="10113963" y="3178175"/>
          <p14:tracePt t="36017" x="10121900" y="3189288"/>
          <p14:tracePt t="36057" x="10118725" y="3189288"/>
          <p14:tracePt t="37523" x="10113963" y="3192463"/>
          <p14:tracePt t="37531" x="10113963" y="3197225"/>
          <p14:tracePt t="37546" x="10113963" y="3200400"/>
          <p14:tracePt t="37725" x="10113963" y="3197225"/>
          <p14:tracePt t="37741" x="10113963" y="3192463"/>
          <p14:tracePt t="37765" x="10113963" y="3189288"/>
          <p14:tracePt t="37773" x="10113963" y="3186113"/>
          <p14:tracePt t="37789" x="10113963" y="3181350"/>
          <p14:tracePt t="37796" x="10113963" y="3178175"/>
          <p14:tracePt t="37813" x="10113963" y="3175000"/>
          <p14:tracePt t="37829" x="10118725" y="3175000"/>
          <p14:tracePt t="37975" x="10118725" y="3170238"/>
          <p14:tracePt t="38007" x="10113963" y="3170238"/>
          <p14:tracePt t="38047" x="10113963" y="3167063"/>
          <p14:tracePt t="38151" x="10110788" y="3167063"/>
          <p14:tracePt t="38159" x="10107613" y="3167063"/>
          <p14:tracePt t="38175" x="10099675" y="3178175"/>
          <p14:tracePt t="38183" x="10083800" y="3197225"/>
          <p14:tracePt t="38191" x="10066338" y="3238500"/>
          <p14:tracePt t="38199" x="10055225" y="3271838"/>
          <p14:tracePt t="38207" x="10017125" y="3335338"/>
          <p14:tracePt t="38215" x="9961563" y="3417888"/>
          <p14:tracePt t="38223" x="9871075" y="3519488"/>
          <p14:tracePt t="38231" x="9725025" y="3652838"/>
          <p14:tracePt t="38239" x="9578975" y="3798888"/>
          <p14:tracePt t="38247" x="9402763" y="3941763"/>
          <p14:tracePt t="38255" x="9215438" y="4098925"/>
          <p14:tracePt t="38263" x="9032875" y="4244975"/>
          <p14:tracePt t="38271" x="8818563" y="4371975"/>
          <p14:tracePt t="38279" x="8624888" y="4495800"/>
          <p14:tracePt t="38289" x="8415338" y="4608513"/>
          <p14:tracePt t="38297" x="8175625" y="4738688"/>
          <p14:tracePt t="38305" x="7939088" y="4859338"/>
          <p14:tracePt t="38313" x="7734300" y="4953000"/>
          <p14:tracePt t="38321" x="7577138" y="5016500"/>
          <p14:tracePt t="38329" x="7478713" y="5053013"/>
          <p14:tracePt t="38337" x="7396163" y="5087938"/>
          <p14:tracePt t="38345" x="7348538" y="5105400"/>
          <p14:tracePt t="38353" x="7310438" y="5121275"/>
          <p14:tracePt t="38361" x="7277100" y="5132388"/>
          <p14:tracePt t="38369" x="7258050" y="5143500"/>
          <p14:tracePt t="38377" x="7246938" y="5146675"/>
          <p14:tracePt t="38385" x="7239000" y="5146675"/>
          <p14:tracePt t="38393" x="7235825" y="5146675"/>
          <p14:tracePt t="38668" x="7235825" y="5143500"/>
          <p14:tracePt t="38675" x="7243763" y="5124450"/>
          <p14:tracePt t="38683" x="7243763" y="5110163"/>
          <p14:tracePt t="38691" x="7239000" y="5102225"/>
          <p14:tracePt t="38699" x="7227888" y="5099050"/>
          <p14:tracePt t="38707" x="7197725" y="5087938"/>
          <p14:tracePt t="38715" x="7156450" y="5076825"/>
          <p14:tracePt t="38723" x="7097713" y="5064125"/>
          <p14:tracePt t="38731" x="7037388" y="5057775"/>
          <p14:tracePt t="38739" x="6977063" y="5038725"/>
          <p14:tracePt t="38747" x="6888163" y="5011738"/>
          <p14:tracePt t="38755" x="6816725" y="4972050"/>
          <p14:tracePt t="38763" x="6715125" y="4926013"/>
          <p14:tracePt t="38771" x="6621463" y="4862513"/>
          <p14:tracePt t="38779" x="6524625" y="4784725"/>
          <p14:tracePt t="38787" x="6427788" y="4691063"/>
          <p14:tracePt t="38795" x="6345238" y="4592638"/>
          <p14:tracePt t="38803" x="6270625" y="4487863"/>
          <p14:tracePt t="38813" x="6213475" y="4368800"/>
          <p14:tracePt t="38819" x="6165850" y="4256088"/>
          <p14:tracePt t="38827" x="6127750" y="4173538"/>
          <p14:tracePt t="38835" x="6116638" y="4098925"/>
          <p14:tracePt t="38843" x="6105525" y="4043363"/>
          <p14:tracePt t="38851" x="6105525" y="3997325"/>
          <p14:tracePt t="38861" x="6105525" y="3960813"/>
          <p14:tracePt t="38869" x="6113463" y="3938588"/>
          <p14:tracePt t="38897" x="6161088" y="3881438"/>
          <p14:tracePt t="38901" x="6183313" y="3875088"/>
          <p14:tracePt t="38909" x="6232525" y="3848100"/>
          <p14:tracePt t="38919" x="6281738" y="3829050"/>
          <p14:tracePt t="38931" x="6356350" y="3817938"/>
          <p14:tracePt t="38937" x="6430963" y="3811588"/>
          <p14:tracePt t="38945" x="6524625" y="3806825"/>
          <p14:tracePt t="38953" x="6632575" y="3798888"/>
          <p14:tracePt t="38961" x="6731000" y="3792538"/>
          <p14:tracePt t="38969" x="6858000" y="3784600"/>
          <p14:tracePt t="38977" x="6999288" y="3776663"/>
          <p14:tracePt t="38985" x="7142163" y="3759200"/>
          <p14:tracePt t="38993" x="7285038" y="3751263"/>
          <p14:tracePt t="39001" x="7431088" y="3732213"/>
          <p14:tracePt t="39009" x="7572375" y="3717925"/>
          <p14:tracePt t="39017" x="7688263" y="3702050"/>
          <p14:tracePt t="39025" x="7797800" y="3702050"/>
          <p14:tracePt t="39033" x="7872413" y="3702050"/>
          <p14:tracePt t="39041" x="7954963" y="3702050"/>
          <p14:tracePt t="39049" x="8029575" y="3717925"/>
          <p14:tracePt t="39057" x="8089900" y="3735388"/>
          <p14:tracePt t="39065" x="8153400" y="3759200"/>
          <p14:tracePt t="39074" x="8194675" y="3787775"/>
          <p14:tracePt t="39081" x="8220075" y="3814763"/>
          <p14:tracePt t="39089" x="8235950" y="3840163"/>
          <p14:tracePt t="39097" x="8247063" y="3875088"/>
          <p14:tracePt t="39105" x="8247063" y="3919538"/>
          <p14:tracePt t="39113" x="8247063" y="3956050"/>
          <p14:tracePt t="39121" x="8239125" y="4005263"/>
          <p14:tracePt t="39130" x="8228013" y="4057650"/>
          <p14:tracePt t="39137" x="8208963" y="4106863"/>
          <p14:tracePt t="39145" x="8189913" y="4159250"/>
          <p14:tracePt t="39153" x="8167688" y="4206875"/>
          <p14:tracePt t="39161" x="8148638" y="4252913"/>
          <p14:tracePt t="39169" x="8134350" y="4300538"/>
          <p14:tracePt t="39177" x="8115300" y="4335463"/>
          <p14:tracePt t="39187" x="8101013" y="4368800"/>
          <p14:tracePt t="39194" x="8081963" y="4402138"/>
          <p14:tracePt t="39203" x="8066088" y="4429125"/>
          <p14:tracePt t="39211" x="8037513" y="4470400"/>
          <p14:tracePt t="39219" x="8010525" y="4503738"/>
          <p14:tracePt t="39227" x="7980363" y="4537075"/>
          <p14:tracePt t="39235" x="7954963" y="4559300"/>
          <p14:tracePt t="39243" x="7913688" y="4592638"/>
          <p14:tracePt t="39251" x="7891463" y="4616450"/>
          <p14:tracePt t="39259" x="7856538" y="4638675"/>
          <p14:tracePt t="39267" x="7831138" y="4660900"/>
          <p14:tracePt t="39275" x="7812088" y="4672013"/>
          <p14:tracePt t="39283" x="7793038" y="4683125"/>
          <p14:tracePt t="39291" x="7778750" y="4694238"/>
          <p14:tracePt t="39299" x="7751763" y="4713288"/>
          <p14:tracePt t="39307" x="7726363" y="4727575"/>
          <p14:tracePt t="39315" x="7699375" y="4738688"/>
          <p14:tracePt t="39323" x="7662863" y="4749800"/>
          <p14:tracePt t="39331" x="7621588" y="4760913"/>
          <p14:tracePt t="39339" x="7583488" y="4765675"/>
          <p14:tracePt t="39347" x="7539038" y="4773613"/>
          <p14:tracePt t="39355" x="7494588" y="4773613"/>
          <p14:tracePt t="39363" x="7442200" y="4768850"/>
          <p14:tracePt t="39371" x="7400925" y="4760913"/>
          <p14:tracePt t="39379" x="7354888" y="4757738"/>
          <p14:tracePt t="39387" x="7310438" y="4749800"/>
          <p14:tracePt t="39395" x="7262813" y="4738688"/>
          <p14:tracePt t="39403" x="7216775" y="4727575"/>
          <p14:tracePt t="39412" x="7175500" y="4716463"/>
          <p14:tracePt t="39419" x="7138988" y="4702175"/>
          <p14:tracePt t="39427" x="7104063" y="4683125"/>
          <p14:tracePt t="39435" x="7078663" y="4668838"/>
          <p14:tracePt t="39443" x="7045325" y="4645025"/>
          <p14:tracePt t="39451" x="7011988" y="4622800"/>
          <p14:tracePt t="39459" x="6985000" y="4600575"/>
          <p14:tracePt t="39467" x="6946900" y="4575175"/>
          <p14:tracePt t="39475" x="6913563" y="4545013"/>
          <p14:tracePt t="39485" x="6891338" y="4510088"/>
          <p14:tracePt t="39493" x="6861175" y="4470400"/>
          <p14:tracePt t="39501" x="6838950" y="4429125"/>
          <p14:tracePt t="39509" x="6824663" y="4387850"/>
          <p14:tracePt t="39517" x="6797675" y="4338638"/>
          <p14:tracePt t="39525" x="6778625" y="4286250"/>
          <p14:tracePt t="39533" x="6778625" y="4233863"/>
          <p14:tracePt t="39542" x="6778625" y="4167188"/>
          <p14:tracePt t="39549" x="6778625" y="4098925"/>
          <p14:tracePt t="39557" x="6783388" y="4024313"/>
          <p14:tracePt t="39565" x="6794500" y="3956050"/>
          <p14:tracePt t="39573" x="6813550" y="3889375"/>
          <p14:tracePt t="39581" x="6846888" y="3817938"/>
          <p14:tracePt t="39589" x="6877050" y="3762375"/>
          <p14:tracePt t="39596" x="6913563" y="3709988"/>
          <p14:tracePt t="39605" x="6951663" y="3660775"/>
          <p14:tracePt t="39613" x="6992938" y="3608388"/>
          <p14:tracePt t="39621" x="7029450" y="3567113"/>
          <p14:tracePt t="39630" x="7070725" y="3536950"/>
          <p14:tracePt t="39637" x="7097713" y="3511550"/>
          <p14:tracePt t="39645" x="7145338" y="3489325"/>
          <p14:tracePt t="39653" x="7183438" y="3470275"/>
          <p14:tracePt t="39661" x="7239000" y="3451225"/>
          <p14:tracePt t="39669" x="7291388" y="3448050"/>
          <p14:tracePt t="39677" x="7359650" y="3432175"/>
          <p14:tracePt t="39685" x="7442200" y="3432175"/>
          <p14:tracePt t="39693" x="7516813" y="3443288"/>
          <p14:tracePt t="39701" x="7613650" y="3455988"/>
          <p14:tracePt t="39710" x="7715250" y="3470275"/>
          <p14:tracePt t="39717" x="7816850" y="3492500"/>
          <p14:tracePt t="39725" x="7921625" y="3514725"/>
          <p14:tracePt t="39733" x="7991475" y="3541713"/>
          <p14:tracePt t="39742" x="8070850" y="3575050"/>
          <p14:tracePt t="39751" x="8134350" y="3605213"/>
          <p14:tracePt t="39757" x="8189913" y="3652838"/>
          <p14:tracePt t="39767" x="8228013" y="3709988"/>
          <p14:tracePt t="39775" x="8261350" y="3765550"/>
          <p14:tracePt t="39783" x="8288338" y="3829050"/>
          <p14:tracePt t="39791" x="8294688" y="3889375"/>
          <p14:tracePt t="39799" x="8299450" y="3941763"/>
          <p14:tracePt t="39807" x="8291513" y="3994150"/>
          <p14:tracePt t="39815" x="8272463" y="4057650"/>
          <p14:tracePt t="39823" x="8235950" y="4117975"/>
          <p14:tracePt t="39831" x="8205788" y="4167188"/>
          <p14:tracePt t="39839" x="8175625" y="4214813"/>
          <p14:tracePt t="39847" x="8153400" y="4256088"/>
          <p14:tracePt t="39855" x="8131175" y="4297363"/>
          <p14:tracePt t="39863" x="8104188" y="4338638"/>
          <p14:tracePt t="39897" x="7961313" y="4454525"/>
          <p14:tracePt t="39903" x="7921625" y="4476750"/>
          <p14:tracePt t="39911" x="7864475" y="4495800"/>
          <p14:tracePt t="39919" x="7812088" y="4510088"/>
          <p14:tracePt t="39927" x="7756525" y="4529138"/>
          <p14:tracePt t="39935" x="7704138" y="4537075"/>
          <p14:tracePt t="39943" x="7643813" y="4548188"/>
          <p14:tracePt t="39953" x="7591425" y="4556125"/>
          <p14:tracePt t="39959" x="7531100" y="4559300"/>
          <p14:tracePt t="39967" x="7475538" y="4567238"/>
          <p14:tracePt t="39975" x="7423150" y="4567238"/>
          <p14:tracePt t="39983" x="7367588" y="4567238"/>
          <p14:tracePt t="39991" x="7321550" y="4567238"/>
          <p14:tracePt t="39999" x="7273925" y="4570413"/>
          <p14:tracePt t="40007" x="7227888" y="4570413"/>
          <p14:tracePt t="40015" x="7175500" y="4570413"/>
          <p14:tracePt t="40025" x="7134225" y="4559300"/>
          <p14:tracePt t="40031" x="7104063" y="4551363"/>
          <p14:tracePt t="40039" x="7070725" y="4537075"/>
          <p14:tracePt t="40046" x="7040563" y="4525963"/>
          <p14:tracePt t="40055" x="6999288" y="4510088"/>
          <p14:tracePt t="40065" x="6973888" y="4492625"/>
          <p14:tracePt t="40073" x="6954838" y="4476750"/>
          <p14:tracePt t="40081" x="6921500" y="4462463"/>
          <p14:tracePt t="40089" x="6902450" y="4446588"/>
          <p14:tracePt t="40096" x="6883400" y="4440238"/>
          <p14:tracePt t="40105" x="6869113" y="4429125"/>
          <p14:tracePt t="40113" x="6858000" y="4421188"/>
          <p14:tracePt t="40121" x="6846888" y="4418013"/>
          <p14:tracePt t="40130" x="6838950" y="4413250"/>
          <p14:tracePt t="40137" x="6835775" y="4405313"/>
          <p14:tracePt t="40145" x="6824663" y="4402138"/>
          <p14:tracePt t="40153" x="6816725" y="4398963"/>
          <p14:tracePt t="40161" x="6816725" y="4394200"/>
          <p14:tracePt t="40169" x="6808788" y="4391025"/>
          <p14:tracePt t="40177" x="6805613" y="4387850"/>
          <p14:tracePt t="40185" x="6797675" y="4383088"/>
          <p14:tracePt t="40193" x="6794500" y="4383088"/>
          <p14:tracePt t="40210" x="6789738" y="4383088"/>
          <p14:tracePt t="40217" x="6783388" y="4383088"/>
          <p14:tracePt t="40233" x="6775450" y="4383088"/>
          <p14:tracePt t="40241" x="6764338" y="4383088"/>
          <p14:tracePt t="40249" x="6753225" y="4383088"/>
          <p14:tracePt t="40265" x="6742113" y="4387850"/>
          <p14:tracePt t="40273" x="6734175" y="4391025"/>
          <p14:tracePt t="40281" x="6726238" y="4391025"/>
          <p14:tracePt t="40289" x="6719888" y="4398963"/>
          <p14:tracePt t="40297" x="6711950" y="4398963"/>
          <p14:tracePt t="40305" x="6708775" y="4398963"/>
          <p14:tracePt t="40313" x="6696075" y="4402138"/>
          <p14:tracePt t="40321" x="6689725" y="4405313"/>
          <p14:tracePt t="40330" x="6681788" y="4410075"/>
          <p14:tracePt t="40337" x="6678613" y="4413250"/>
          <p14:tracePt t="40345" x="6670675" y="4418013"/>
          <p14:tracePt t="40355" x="6667500" y="4418013"/>
          <p14:tracePt t="40363" x="6662738" y="4421188"/>
          <p14:tracePt t="40389" x="6659563" y="4421188"/>
          <p14:tracePt t="40415" x="6659563" y="4418013"/>
          <p14:tracePt t="40423" x="6667500" y="4413250"/>
          <p14:tracePt t="40431" x="6670675" y="4413250"/>
          <p14:tracePt t="40439" x="6673850" y="4410075"/>
          <p14:tracePt t="41373" x="6673850" y="4402138"/>
          <p14:tracePt t="41383" x="6678613" y="4394200"/>
          <p14:tracePt t="41389" x="6684963" y="4379913"/>
          <p14:tracePt t="41397" x="6700838" y="4368800"/>
          <p14:tracePt t="41405" x="6719888" y="4349750"/>
          <p14:tracePt t="41413" x="6737350" y="4338638"/>
          <p14:tracePt t="41423" x="6764338" y="4327525"/>
          <p14:tracePt t="41430" x="6797675" y="4319588"/>
          <p14:tracePt t="41437" x="6819900" y="4319588"/>
          <p14:tracePt t="41445" x="6850063" y="4313238"/>
          <p14:tracePt t="41453" x="6880225" y="4313238"/>
          <p14:tracePt t="41461" x="6918325" y="4313238"/>
          <p14:tracePt t="41469" x="6951663" y="4313238"/>
          <p14:tracePt t="41477" x="6981825" y="4316413"/>
          <p14:tracePt t="41485" x="7034213" y="4319588"/>
          <p14:tracePt t="41495" x="7070725" y="4327525"/>
          <p14:tracePt t="41503" x="7123113" y="4327525"/>
          <p14:tracePt t="41512" x="7180263" y="4330700"/>
          <p14:tracePt t="41519" x="7232650" y="4330700"/>
          <p14:tracePt t="41527" x="7277100" y="4338638"/>
          <p14:tracePt t="41535" x="7321550" y="4341813"/>
          <p14:tracePt t="41543" x="7359650" y="4349750"/>
          <p14:tracePt t="41551" x="7392988" y="4352925"/>
          <p14:tracePt t="41559" x="7415213" y="4352925"/>
          <p14:tracePt t="41567" x="7426325" y="4357688"/>
          <p14:tracePt t="41575" x="7434263" y="4357688"/>
          <p14:tracePt t="41623" x="7431088" y="4357688"/>
          <p14:tracePt t="41632" x="7426325" y="4357688"/>
          <p14:tracePt t="41639" x="7415213" y="4357688"/>
          <p14:tracePt t="41647" x="7407275" y="4357688"/>
          <p14:tracePt t="41655" x="7404100" y="4357688"/>
          <p14:tracePt t="41703" x="7407275" y="4357688"/>
          <p14:tracePt t="41711" x="7412038" y="4357688"/>
          <p14:tracePt t="41727" x="7419975" y="4357688"/>
          <p14:tracePt t="41735" x="7426325" y="4357688"/>
          <p14:tracePt t="41743" x="7434263" y="4357688"/>
          <p14:tracePt t="41755" x="7453313" y="4357688"/>
          <p14:tracePt t="41763" x="7467600" y="4357688"/>
          <p14:tracePt t="41771" x="7486650" y="4357688"/>
          <p14:tracePt t="41779" x="7508875" y="4357688"/>
          <p14:tracePt t="41787" x="7531100" y="4357688"/>
          <p14:tracePt t="41795" x="7553325" y="4357688"/>
          <p14:tracePt t="41803" x="7583488" y="4357688"/>
          <p14:tracePt t="41811" x="7621588" y="4357688"/>
          <p14:tracePt t="41821" x="7654925" y="4360863"/>
          <p14:tracePt t="41830" x="7685088" y="4360863"/>
          <p14:tracePt t="41837" x="7723188" y="4360863"/>
          <p14:tracePt t="41845" x="7745413" y="4360863"/>
          <p14:tracePt t="41853" x="7767638" y="4360863"/>
          <p14:tracePt t="41861" x="7793038" y="4365625"/>
          <p14:tracePt t="41869" x="7816850" y="4368800"/>
          <p14:tracePt t="41897" x="7916863" y="4376738"/>
          <p14:tracePt t="41901" x="7954963" y="4379913"/>
          <p14:tracePt t="41909" x="7999413" y="4379913"/>
          <p14:tracePt t="41917" x="8043863" y="4379913"/>
          <p14:tracePt t="41925" x="8089900" y="4387850"/>
          <p14:tracePt t="41933" x="8131175" y="4383088"/>
          <p14:tracePt t="41941" x="8159750" y="4379913"/>
          <p14:tracePt t="41949" x="8197850" y="4379913"/>
          <p14:tracePt t="41957" x="8239125" y="4368800"/>
          <p14:tracePt t="41965" x="8269288" y="4360863"/>
          <p14:tracePt t="41973" x="8310563" y="4357688"/>
          <p14:tracePt t="41981" x="8332788" y="4352925"/>
          <p14:tracePt t="41989" x="8351838" y="4352925"/>
          <p14:tracePt t="41997" x="8362950" y="4349750"/>
          <p14:tracePt t="42140" x="8358188" y="4349750"/>
          <p14:tracePt t="42147" x="8335963" y="4349750"/>
          <p14:tracePt t="42155" x="8316913" y="4352925"/>
          <p14:tracePt t="42164" x="8310563" y="4365625"/>
          <p14:tracePt t="42171" x="8313738" y="4391025"/>
          <p14:tracePt t="42179" x="8347075" y="4413250"/>
          <p14:tracePt t="42187" x="8396288" y="4435475"/>
          <p14:tracePt t="42195" x="8451850" y="4462463"/>
          <p14:tracePt t="42203" x="8520113" y="4473575"/>
          <p14:tracePt t="42211" x="8586788" y="4481513"/>
          <p14:tracePt t="42219" x="8647113" y="4484688"/>
          <p14:tracePt t="42227" x="8699500" y="4484688"/>
          <p14:tracePt t="42235" x="8743950" y="4484688"/>
          <p14:tracePt t="42243" x="8796338" y="4484688"/>
          <p14:tracePt t="42251" x="8837613" y="4476750"/>
          <p14:tracePt t="42259" x="8875713" y="4465638"/>
          <p14:tracePt t="42267" x="8909050" y="4454525"/>
          <p14:tracePt t="42275" x="8936038" y="4440238"/>
          <p14:tracePt t="42283" x="8969375" y="4418013"/>
          <p14:tracePt t="42293" x="8988425" y="4402138"/>
          <p14:tracePt t="42299" x="9013825" y="4387850"/>
          <p14:tracePt t="42307" x="9032875" y="4365625"/>
          <p14:tracePt t="42315" x="9058275" y="4357688"/>
          <p14:tracePt t="42324" x="9077325" y="4352925"/>
          <p14:tracePt t="42331" x="9096375" y="4338638"/>
          <p14:tracePt t="42339" x="9121775" y="4327525"/>
          <p14:tracePt t="42346" x="9137650" y="4324350"/>
          <p14:tracePt t="42355" x="9156700" y="4313238"/>
          <p14:tracePt t="42363" x="9182100" y="4305300"/>
          <p14:tracePt t="42373" x="9201150" y="4297363"/>
          <p14:tracePt t="42383" x="9215438" y="4297363"/>
          <p14:tracePt t="42389" x="9239250" y="4294188"/>
          <p14:tracePt t="42397" x="9256713" y="4294188"/>
          <p14:tracePt t="42405" x="9275763" y="4300538"/>
          <p14:tracePt t="42413" x="9291638" y="4300538"/>
          <p14:tracePt t="42421" x="9320213" y="4305300"/>
          <p14:tracePt t="42429" x="9336088" y="4305300"/>
          <p14:tracePt t="42437" x="9355138" y="4305300"/>
          <p14:tracePt t="42445" x="9369425" y="4305300"/>
          <p14:tracePt t="42453" x="9388475" y="4305300"/>
          <p14:tracePt t="42461" x="9396413" y="4308475"/>
          <p14:tracePt t="42469" x="9407525" y="4308475"/>
          <p14:tracePt t="42678" x="9407525" y="4316413"/>
          <p14:tracePt t="42687" x="9410700" y="4327525"/>
          <p14:tracePt t="42695" x="9424988" y="4338638"/>
          <p14:tracePt t="42703" x="9437688" y="4352925"/>
          <p14:tracePt t="42711" x="9455150" y="4368800"/>
          <p14:tracePt t="42719" x="9490075" y="4391025"/>
          <p14:tracePt t="42727" x="9526588" y="4421188"/>
          <p14:tracePt t="42735" x="9553575" y="4440238"/>
          <p14:tracePt t="42743" x="9575800" y="4465638"/>
          <p14:tracePt t="42751" x="9582150" y="4481513"/>
          <p14:tracePt t="42759" x="9586913" y="4487863"/>
          <p14:tracePt t="42767" x="9590088" y="4495800"/>
          <p14:tracePt t="42775" x="9594850" y="4503738"/>
          <p14:tracePt t="42783" x="9598025" y="4506913"/>
          <p14:tracePt t="42791" x="9601200" y="4514850"/>
          <p14:tracePt t="42807" x="9601200" y="4518025"/>
          <p14:tracePt t="43017" x="9594850" y="4518025"/>
          <p14:tracePt t="43025" x="9564688" y="4518025"/>
          <p14:tracePt t="43033" x="9542463" y="4518025"/>
          <p14:tracePt t="43041" x="9512300" y="4518025"/>
          <p14:tracePt t="43049" x="9493250" y="4518025"/>
          <p14:tracePt t="43057" x="9482138" y="4518025"/>
          <p14:tracePt t="43065" x="9471025" y="4518025"/>
          <p14:tracePt t="43073" x="9459913" y="4518025"/>
          <p14:tracePt t="43081" x="9444038" y="4522788"/>
          <p14:tracePt t="43089" x="9432925" y="4522788"/>
          <p14:tracePt t="43097" x="9424988" y="4522788"/>
          <p14:tracePt t="43105" x="9413875" y="4522788"/>
          <p14:tracePt t="43113" x="9407525" y="4522788"/>
          <p14:tracePt t="43121" x="9399588" y="4522788"/>
          <p14:tracePt t="43129" x="9388475" y="4518025"/>
          <p14:tracePt t="43137" x="9380538" y="4518025"/>
          <p14:tracePt t="43145" x="9372600" y="4518025"/>
          <p14:tracePt t="43153" x="9366250" y="4518025"/>
          <p14:tracePt t="43161" x="9350375" y="4518025"/>
          <p14:tracePt t="43169" x="9336088" y="4518025"/>
          <p14:tracePt t="43177" x="9313863" y="4518025"/>
          <p14:tracePt t="43185" x="9297988" y="4518025"/>
          <p14:tracePt t="43193" x="9283700" y="4522788"/>
          <p14:tracePt t="43201" x="9272588" y="4525963"/>
          <p14:tracePt t="43209" x="9261475" y="4533900"/>
          <p14:tracePt t="43217" x="9253538" y="4533900"/>
          <p14:tracePt t="43226" x="9245600" y="4537075"/>
          <p14:tracePt t="43233" x="9242425" y="4537075"/>
          <p14:tracePt t="43243" x="9239250" y="4537075"/>
          <p14:tracePt t="43251" x="9234488" y="4540250"/>
          <p14:tracePt t="43257" x="9231313" y="4540250"/>
          <p14:tracePt t="43283" x="9226550" y="4540250"/>
          <p14:tracePt t="43291" x="9223375" y="4540250"/>
          <p14:tracePt t="43299" x="9220200" y="4540250"/>
          <p14:tracePt t="43307" x="9212263" y="4540250"/>
          <p14:tracePt t="43315" x="9204325" y="4537075"/>
          <p14:tracePt t="43323" x="9197975" y="4537075"/>
          <p14:tracePt t="43331" x="9190038" y="4533900"/>
          <p14:tracePt t="43339" x="9178925" y="4529138"/>
          <p14:tracePt t="43347" x="9167813" y="4529138"/>
          <p14:tracePt t="43355" x="9159875" y="4525963"/>
          <p14:tracePt t="43364" x="9145588" y="4522788"/>
          <p14:tracePt t="43371" x="9134475" y="4518025"/>
          <p14:tracePt t="43379" x="9126538" y="4514850"/>
          <p14:tracePt t="43387" x="9115425" y="4506913"/>
          <p14:tracePt t="43395" x="9099550" y="4495800"/>
          <p14:tracePt t="43403" x="9088438" y="4492625"/>
          <p14:tracePt t="43411" x="9082088" y="4487863"/>
          <p14:tracePt t="43419" x="9074150" y="4481513"/>
          <p14:tracePt t="43427" x="9066213" y="4476750"/>
          <p14:tracePt t="43435" x="9063038" y="4473575"/>
          <p14:tracePt t="43443" x="9063038" y="4470400"/>
          <p14:tracePt t="43741" x="9058275" y="4465638"/>
          <p14:tracePt t="43757" x="9058275" y="4462463"/>
          <p14:tracePt t="43765" x="9055100" y="4457700"/>
          <p14:tracePt t="43773" x="9055100" y="4454525"/>
          <p14:tracePt t="43781" x="9055100" y="4451350"/>
          <p14:tracePt t="43790" x="9055100" y="4446588"/>
          <p14:tracePt t="43807" x="9055100" y="4443413"/>
          <p14:tracePt t="43813" x="9055100" y="4435475"/>
          <p14:tracePt t="43821" x="9055100" y="4418013"/>
          <p14:tracePt t="43831" x="9055100" y="4413250"/>
          <p14:tracePt t="43839" x="9055100" y="4394200"/>
          <p14:tracePt t="43845" x="9055100" y="4383088"/>
          <p14:tracePt t="43855" x="9055100" y="4371975"/>
          <p14:tracePt t="43864" x="9058275" y="4352925"/>
          <p14:tracePt t="43897" x="9074150" y="4256088"/>
          <p14:tracePt t="43903" x="9077325" y="4233863"/>
          <p14:tracePt t="43911" x="9085263" y="4214813"/>
          <p14:tracePt t="43919" x="9088438" y="4203700"/>
          <p14:tracePt t="43927" x="9088438" y="4200525"/>
          <p14:tracePt t="43935" x="9093200" y="4200525"/>
          <p14:tracePt t="43959" x="9093200" y="4214813"/>
          <p14:tracePt t="43967" x="9093200" y="4237038"/>
          <p14:tracePt t="43976" x="9093200" y="4267200"/>
          <p14:tracePt t="43983" x="9093200" y="4305300"/>
          <p14:tracePt t="43991" x="9088438" y="4335463"/>
          <p14:tracePt t="43999" x="9085263" y="4360863"/>
          <p14:tracePt t="44007" x="9085263" y="4383088"/>
          <p14:tracePt t="44015" x="9082088" y="4402138"/>
          <p14:tracePt t="44023" x="9074150" y="4424363"/>
          <p14:tracePt t="44033" x="9069388" y="4432300"/>
          <p14:tracePt t="44039" x="9069388" y="4440238"/>
          <p14:tracePt t="44047" x="9066213" y="4446588"/>
          <p14:tracePt t="44055" x="9066213" y="4451350"/>
          <p14:tracePt t="44121" x="9066213" y="4446588"/>
          <p14:tracePt t="44131" x="9066213" y="4443413"/>
          <p14:tracePt t="44139" x="9066213" y="4440238"/>
          <p14:tracePt t="44149" x="9066213" y="4424363"/>
          <p14:tracePt t="44155" x="9066213" y="4418013"/>
          <p14:tracePt t="44165" x="9066213" y="4402138"/>
          <p14:tracePt t="44173" x="9066213" y="4391025"/>
          <p14:tracePt t="44181" x="9066213" y="4368800"/>
          <p14:tracePt t="44189" x="9066213" y="4349750"/>
          <p14:tracePt t="44197" x="9066213" y="4335463"/>
          <p14:tracePt t="44205" x="9074150" y="4316413"/>
          <p14:tracePt t="44213" x="9074150" y="4300538"/>
          <p14:tracePt t="44221" x="9069388" y="4286250"/>
          <p14:tracePt t="44230" x="9069388" y="4275138"/>
          <p14:tracePt t="44237" x="9066213" y="4267200"/>
          <p14:tracePt t="44245" x="9066213" y="4259263"/>
          <p14:tracePt t="44253" x="9063038" y="4252913"/>
          <p14:tracePt t="44261" x="9058275" y="4244975"/>
          <p14:tracePt t="44269" x="9055100" y="4237038"/>
          <p14:tracePt t="44285" x="9055100" y="4233863"/>
          <p14:tracePt t="44293" x="9055100" y="4230688"/>
          <p14:tracePt t="44345" x="9055100" y="4237038"/>
          <p14:tracePt t="44353" x="9055100" y="4244975"/>
          <p14:tracePt t="44363" x="9055100" y="4252913"/>
          <p14:tracePt t="44369" x="9051925" y="4259263"/>
          <p14:tracePt t="44377" x="9051925" y="4264025"/>
          <p14:tracePt t="44401" x="9047163" y="4264025"/>
          <p14:tracePt t="44409" x="9047163" y="4267200"/>
          <p14:tracePt t="44515" x="9043988" y="4264025"/>
          <p14:tracePt t="44523" x="9043988" y="4259263"/>
          <p14:tracePt t="44531" x="9043988" y="4252913"/>
          <p14:tracePt t="44539" x="9040813" y="4248150"/>
          <p14:tracePt t="44547" x="9040813" y="4244975"/>
          <p14:tracePt t="44555" x="9040813" y="4241800"/>
          <p14:tracePt t="44564" x="9036050" y="4237038"/>
          <p14:tracePt t="44571" x="9036050" y="4230688"/>
          <p14:tracePt t="44580" x="9032875" y="4222750"/>
          <p14:tracePt t="44587" x="9028113" y="4214813"/>
          <p14:tracePt t="44595" x="9024938" y="4206875"/>
          <p14:tracePt t="44603" x="9024938" y="4200525"/>
          <p14:tracePt t="44611" x="9021763" y="4192588"/>
          <p14:tracePt t="44619" x="9017000" y="4184650"/>
          <p14:tracePt t="44627" x="9017000" y="4178300"/>
          <p14:tracePt t="44635" x="9013825" y="4159250"/>
          <p14:tracePt t="44643" x="9010650" y="4151313"/>
          <p14:tracePt t="44651" x="9005888" y="4140200"/>
          <p14:tracePt t="44659" x="9002713" y="4129088"/>
          <p14:tracePt t="44667" x="9002713" y="4121150"/>
          <p14:tracePt t="44675" x="9002713" y="4114800"/>
          <p14:tracePt t="44683" x="9002713" y="4106863"/>
          <p14:tracePt t="44691" x="9002713" y="4102100"/>
          <p14:tracePt t="44797" x="9002713" y="4106863"/>
          <p14:tracePt t="44805" x="9005888" y="4106863"/>
          <p14:tracePt t="44813" x="9005888" y="4110038"/>
          <p14:tracePt t="44949" x="9005888" y="4106863"/>
          <p14:tracePt t="44957" x="9005888" y="4102100"/>
          <p14:tracePt t="44966" x="9005888" y="4098925"/>
          <p14:tracePt t="44973" x="9005888" y="4095750"/>
          <p14:tracePt t="44981" x="9005888" y="4090988"/>
          <p14:tracePt t="44997" x="9005888" y="4084638"/>
          <p14:tracePt t="45005" x="9005888" y="4076700"/>
          <p14:tracePt t="45016" x="9005888" y="4068763"/>
          <p14:tracePt t="45023" x="9005888" y="4062413"/>
          <p14:tracePt t="45031" x="9005888" y="4057650"/>
          <p14:tracePt t="45039" x="9005888" y="4049713"/>
          <p14:tracePt t="45047" x="9005888" y="4038600"/>
          <p14:tracePt t="45055" x="9002713" y="4032250"/>
          <p14:tracePt t="45063" x="8999538" y="4027488"/>
          <p14:tracePt t="45071" x="8994775" y="4024313"/>
          <p14:tracePt t="45095" x="8988425" y="4024313"/>
          <p14:tracePt t="45103" x="8983663" y="4032250"/>
          <p14:tracePt t="45112" x="8972550" y="4049713"/>
          <p14:tracePt t="45119" x="8950325" y="4076700"/>
          <p14:tracePt t="45127" x="8920163" y="4117975"/>
          <p14:tracePt t="45135" x="8897938" y="4151313"/>
          <p14:tracePt t="45143" x="8883650" y="4178300"/>
          <p14:tracePt t="45152" x="8859838" y="4200525"/>
          <p14:tracePt t="45159" x="8856663" y="4219575"/>
          <p14:tracePt t="45167" x="8848725" y="4225925"/>
          <p14:tracePt t="45175" x="8845550" y="4233863"/>
          <p14:tracePt t="45183" x="8842375" y="4237038"/>
          <p14:tracePt t="45199" x="8842375" y="4241800"/>
          <p14:tracePt t="45289" x="8845550" y="4237038"/>
          <p14:tracePt t="45295" x="8848725" y="4237038"/>
          <p14:tracePt t="45306" x="8853488" y="4233863"/>
          <p14:tracePt t="45313" x="8859838" y="4230688"/>
          <p14:tracePt t="45321" x="8867775" y="4225925"/>
          <p14:tracePt t="45329" x="8875713" y="4219575"/>
          <p14:tracePt t="45337" x="8878888" y="4214813"/>
          <p14:tracePt t="45345" x="8886825" y="4211638"/>
          <p14:tracePt t="45353" x="8890000" y="4206875"/>
          <p14:tracePt t="45361" x="8890000" y="4203700"/>
          <p14:tracePt t="45369" x="8890000" y="4200525"/>
          <p14:tracePt t="45377" x="8890000" y="4195763"/>
          <p14:tracePt t="45401" x="8890000" y="4192588"/>
          <p14:tracePt t="45409" x="8890000" y="4184650"/>
          <p14:tracePt t="45417" x="8894763" y="4181475"/>
          <p14:tracePt t="45425" x="8894763" y="4173538"/>
          <p14:tracePt t="45433" x="8897938" y="4167188"/>
          <p14:tracePt t="45441" x="8897938" y="4162425"/>
          <p14:tracePt t="45449" x="8897938" y="4159250"/>
          <p14:tracePt t="45457" x="8897938" y="4151313"/>
          <p14:tracePt t="45465" x="8897938" y="4148138"/>
          <p14:tracePt t="45473" x="8897938" y="4140200"/>
          <p14:tracePt t="45483" x="8897938" y="4137025"/>
          <p14:tracePt t="45489" x="8897938" y="4129088"/>
          <p14:tracePt t="45497" x="8897938" y="4125913"/>
          <p14:tracePt t="45505" x="8897938" y="4117975"/>
          <p14:tracePt t="45513" x="8897938" y="4114800"/>
          <p14:tracePt t="45521" x="8897938" y="4106863"/>
          <p14:tracePt t="45529" x="8897938" y="4098925"/>
          <p14:tracePt t="45539" x="8897938" y="4090988"/>
          <p14:tracePt t="45549" x="8897938" y="4087813"/>
          <p14:tracePt t="45557" x="8897938" y="4079875"/>
          <p14:tracePt t="45565" x="8897938" y="4073525"/>
          <p14:tracePt t="45611" x="8897938" y="4087813"/>
          <p14:tracePt t="45620" x="8897938" y="4114800"/>
          <p14:tracePt t="45627" x="8897938" y="4143375"/>
          <p14:tracePt t="45635" x="8897938" y="4181475"/>
          <p14:tracePt t="45643" x="8897938" y="4222750"/>
          <p14:tracePt t="45651" x="8897938" y="4252913"/>
          <p14:tracePt t="45659" x="8886825" y="4286250"/>
          <p14:tracePt t="45667" x="8883650" y="4316413"/>
          <p14:tracePt t="45675" x="8875713" y="4346575"/>
          <p14:tracePt t="45683" x="8870950" y="4360863"/>
          <p14:tracePt t="45691" x="8867775" y="4368800"/>
          <p14:tracePt t="45699" x="8867775" y="4379913"/>
          <p14:tracePt t="45707" x="8864600" y="4383088"/>
          <p14:tracePt t="45715" x="8864600" y="4387850"/>
          <p14:tracePt t="45723" x="8864600" y="4391025"/>
          <p14:tracePt t="45795" x="8864600" y="4387850"/>
          <p14:tracePt t="45804" x="8867775" y="4387850"/>
          <p14:tracePt t="45811" x="8870950" y="4383088"/>
          <p14:tracePt t="45819" x="8883650" y="4383088"/>
          <p14:tracePt t="45829" x="8894763" y="4383088"/>
          <p14:tracePt t="45840" x="8923338" y="4394200"/>
          <p14:tracePt t="45847" x="8950325" y="4410075"/>
          <p14:tracePt t="45855" x="8983663" y="4432300"/>
          <p14:tracePt t="45866" x="9017000" y="4446588"/>
          <p14:tracePt t="45897" x="9085263" y="4498975"/>
          <p14:tracePt t="45905" x="9088438" y="4506913"/>
          <p14:tracePt t="45911" x="9088438" y="4510088"/>
          <p14:tracePt t="45931" x="9088438" y="4514850"/>
          <p14:tracePt t="45965" x="9085263" y="4514850"/>
          <p14:tracePt t="45981" x="9082088" y="4510088"/>
          <p14:tracePt t="45989" x="9082088" y="4506913"/>
          <p14:tracePt t="45997" x="9082088" y="4498975"/>
          <p14:tracePt t="46009" x="9082088" y="4487863"/>
          <p14:tracePt t="46017" x="9082088" y="4476750"/>
          <p14:tracePt t="46025" x="9099550" y="4457700"/>
          <p14:tracePt t="46033" x="9126538" y="4443413"/>
          <p14:tracePt t="46041" x="9159875" y="4432300"/>
          <p14:tracePt t="46049" x="9212263" y="4413250"/>
          <p14:tracePt t="46057" x="9261475" y="4402138"/>
          <p14:tracePt t="46065" x="9305925" y="4383088"/>
          <p14:tracePt t="46073" x="9361488" y="4379913"/>
          <p14:tracePt t="46081" x="9413875" y="4360863"/>
          <p14:tracePt t="46089" x="9459913" y="4349750"/>
          <p14:tracePt t="46097" x="9507538" y="4338638"/>
          <p14:tracePt t="46105" x="9559925" y="4330700"/>
          <p14:tracePt t="46113" x="9605963" y="4324350"/>
          <p14:tracePt t="46121" x="9647238" y="4319588"/>
          <p14:tracePt t="46130" x="9675813" y="4316413"/>
          <p14:tracePt t="46138" x="9699625" y="4316413"/>
          <p14:tracePt t="46145" x="9713913" y="4308475"/>
          <p14:tracePt t="46153" x="9717088" y="4308475"/>
          <p14:tracePt t="46283" x="9717088" y="4305300"/>
          <p14:tracePt t="46415" x="9717088" y="4300538"/>
          <p14:tracePt t="46473" x="9713913" y="4300538"/>
          <p14:tracePt t="46481" x="9705975" y="4300538"/>
          <p14:tracePt t="46489" x="9694863" y="4300538"/>
          <p14:tracePt t="46497" x="9683750" y="4300538"/>
          <p14:tracePt t="46505" x="9669463" y="4300538"/>
          <p14:tracePt t="46513" x="9658350" y="4300538"/>
          <p14:tracePt t="46521" x="9647238" y="4300538"/>
          <p14:tracePt t="46530" x="9634538" y="4300538"/>
          <p14:tracePt t="46537" x="9617075" y="4297363"/>
          <p14:tracePt t="46545" x="9601200" y="4297363"/>
          <p14:tracePt t="46554" x="9586913" y="4289425"/>
          <p14:tracePt t="46561" x="9564688" y="4286250"/>
          <p14:tracePt t="46569" x="9548813" y="4283075"/>
          <p14:tracePt t="46577" x="9529763" y="4278313"/>
          <p14:tracePt t="46585" x="9512300" y="4267200"/>
          <p14:tracePt t="46593" x="9493250" y="4259263"/>
          <p14:tracePt t="46601" x="9474200" y="4248150"/>
          <p14:tracePt t="46609" x="9455150" y="4241800"/>
          <p14:tracePt t="46617" x="9429750" y="4230688"/>
          <p14:tracePt t="46625" x="9418638" y="4222750"/>
          <p14:tracePt t="46633" x="9407525" y="4219575"/>
          <p14:tracePt t="46641" x="9388475" y="4211638"/>
          <p14:tracePt t="46649" x="9377363" y="4200525"/>
          <p14:tracePt t="46657" x="9361488" y="4195763"/>
          <p14:tracePt t="46666" x="9350375" y="4189413"/>
          <p14:tracePt t="46673" x="9339263" y="4181475"/>
          <p14:tracePt t="46681" x="9324975" y="4178300"/>
          <p14:tracePt t="46689" x="9313863" y="4167188"/>
          <p14:tracePt t="46697" x="9302750" y="4162425"/>
          <p14:tracePt t="46705" x="9286875" y="4159250"/>
          <p14:tracePt t="46715" x="9275763" y="4154488"/>
          <p14:tracePt t="46721" x="9267825" y="4151313"/>
          <p14:tracePt t="46730" x="9250363" y="4151313"/>
          <p14:tracePt t="46739" x="9239250" y="4151313"/>
          <p14:tracePt t="46747" x="9226550" y="4151313"/>
          <p14:tracePt t="46753" x="9215438" y="4148138"/>
          <p14:tracePt t="46763" x="9204325" y="4148138"/>
          <p14:tracePt t="46771" x="9197975" y="4148138"/>
          <p14:tracePt t="46780" x="9193213" y="4148138"/>
          <p14:tracePt t="46787" x="9190038" y="4143375"/>
          <p14:tracePt t="46795" x="9186863" y="4143375"/>
          <p14:tracePt t="46871" x="9178925" y="4148138"/>
          <p14:tracePt t="46880" x="9170988" y="4148138"/>
          <p14:tracePt t="46887" x="9151938" y="4154488"/>
          <p14:tracePt t="46895" x="9140825" y="4162425"/>
          <p14:tracePt t="46903" x="9118600" y="4173538"/>
          <p14:tracePt t="46911" x="9099550" y="4181475"/>
          <p14:tracePt t="46921" x="9082088" y="4192588"/>
          <p14:tracePt t="46927" x="9063038" y="4195763"/>
          <p14:tracePt t="46935" x="9043988" y="4206875"/>
          <p14:tracePt t="46943" x="9032875" y="4211638"/>
          <p14:tracePt t="46951" x="9021763" y="4214813"/>
          <p14:tracePt t="46959" x="9013825" y="4214813"/>
          <p14:tracePt t="46967" x="9010650" y="4219575"/>
          <p14:tracePt t="47057" x="9013825" y="4219575"/>
          <p14:tracePt t="47065" x="9032875" y="4219575"/>
          <p14:tracePt t="47073" x="9069388" y="4219575"/>
          <p14:tracePt t="47081" x="9137650" y="4211638"/>
          <p14:tracePt t="47089" x="9212263" y="4211638"/>
          <p14:tracePt t="47097" x="9305925" y="4214813"/>
          <p14:tracePt t="47105" x="9385300" y="4214813"/>
          <p14:tracePt t="47113" x="9466263" y="4211638"/>
          <p14:tracePt t="47121" x="9548813" y="4211638"/>
          <p14:tracePt t="47129" x="9609138" y="4211638"/>
          <p14:tracePt t="47137" x="9661525" y="4206875"/>
          <p14:tracePt t="47145" x="9683750" y="4206875"/>
          <p14:tracePt t="47153" x="9702800" y="4206875"/>
          <p14:tracePt t="47161" x="9710738" y="4211638"/>
          <p14:tracePt t="47169" x="9710738" y="4214813"/>
          <p14:tracePt t="47177" x="9710738" y="4219575"/>
          <p14:tracePt t="47193" x="9710738" y="4222750"/>
          <p14:tracePt t="47201" x="9710738" y="4230688"/>
          <p14:tracePt t="47210" x="9710738" y="4233863"/>
          <p14:tracePt t="47217" x="9705975" y="4237038"/>
          <p14:tracePt t="47233" x="9705975" y="4241800"/>
          <p14:tracePt t="47678" x="9702800" y="4241800"/>
          <p14:tracePt t="47733" x="9702800" y="4244975"/>
          <p14:tracePt t="47741" x="9699625" y="4244975"/>
          <p14:tracePt t="47757" x="9694863" y="4244975"/>
          <p14:tracePt t="47765" x="9691688" y="4244975"/>
          <p14:tracePt t="47773" x="9683750" y="4248150"/>
          <p14:tracePt t="47782" x="9672638" y="4248150"/>
          <p14:tracePt t="47789" x="9661525" y="4252913"/>
          <p14:tracePt t="47797" x="9647238" y="4264025"/>
          <p14:tracePt t="47805" x="9623425" y="4271963"/>
          <p14:tracePt t="47813" x="9590088" y="4283075"/>
          <p14:tracePt t="47821" x="9559925" y="4297363"/>
          <p14:tracePt t="47830" x="9512300" y="4316413"/>
          <p14:tracePt t="47837" x="9455150" y="4341813"/>
          <p14:tracePt t="47845" x="9388475" y="4365625"/>
          <p14:tracePt t="47853" x="9309100" y="4398963"/>
          <p14:tracePt t="47861" x="9167813" y="4451350"/>
          <p14:tracePt t="47869" x="8980488" y="4522788"/>
          <p14:tracePt t="47897" x="8134350" y="4727575"/>
          <p14:tracePt t="47903" x="7804150" y="4784725"/>
          <p14:tracePt t="47909" x="7464425" y="4843463"/>
          <p14:tracePt t="47919" x="7183438" y="4873625"/>
          <p14:tracePt t="47927" x="6962775" y="4903788"/>
          <p14:tracePt t="47935" x="6827838" y="4941888"/>
          <p14:tracePt t="47943" x="6756400" y="4959350"/>
          <p14:tracePt t="47951" x="6723063" y="4975225"/>
          <p14:tracePt t="47960" x="6704013" y="4983163"/>
          <p14:tracePt t="47967" x="6700838" y="4989513"/>
          <p14:tracePt t="47975" x="6700838" y="4994275"/>
          <p14:tracePt t="47983" x="6700838" y="4997450"/>
          <p14:tracePt t="47991" x="6700838" y="5000625"/>
          <p14:tracePt t="48015" x="6704013" y="5000625"/>
          <p14:tracePt t="48023" x="6711950" y="4994275"/>
          <p14:tracePt t="48031" x="6742113" y="4978400"/>
          <p14:tracePt t="48039" x="6767513" y="4964113"/>
          <p14:tracePt t="48047" x="6794500" y="4953000"/>
          <p14:tracePt t="48055" x="6805613" y="4945063"/>
          <p14:tracePt t="48063" x="6813550" y="4941888"/>
          <p14:tracePt t="48071" x="6816725" y="4937125"/>
          <p14:tracePt t="48080" x="6819900" y="4937125"/>
          <p14:tracePt t="48226" x="6813550" y="4933950"/>
          <p14:tracePt t="48233" x="6789738" y="4930775"/>
          <p14:tracePt t="48242" x="6761163" y="4930775"/>
          <p14:tracePt t="48249" x="6692900" y="4937125"/>
          <p14:tracePt t="48257" x="6618288" y="4948238"/>
          <p14:tracePt t="48265" x="6543675" y="4956175"/>
          <p14:tracePt t="48274" x="6457950" y="4972050"/>
          <p14:tracePt t="48281" x="6381750" y="4972050"/>
          <p14:tracePt t="48289" x="6307138" y="4975225"/>
          <p14:tracePt t="48297" x="6232525" y="4975225"/>
          <p14:tracePt t="48305" x="6169025" y="4975225"/>
          <p14:tracePt t="48314" x="6094413" y="4975225"/>
          <p14:tracePt t="48321" x="6019800" y="4975225"/>
          <p14:tracePt t="48330" x="5937250" y="4975225"/>
          <p14:tracePt t="48337" x="5868988" y="4975225"/>
          <p14:tracePt t="48345" x="5810250" y="4975225"/>
          <p14:tracePt t="48353" x="5757863" y="4975225"/>
          <p14:tracePt t="48361" x="5705475" y="4975225"/>
          <p14:tracePt t="48369" x="5653088" y="4983163"/>
          <p14:tracePt t="48377" x="5603875" y="4986338"/>
          <p14:tracePt t="48385" x="5573713" y="4986338"/>
          <p14:tracePt t="48393" x="5551488" y="4994275"/>
          <p14:tracePt t="48401" x="5532438" y="4994275"/>
          <p14:tracePt t="48409" x="5521325" y="4997450"/>
          <p14:tracePt t="48417" x="5513388" y="5000625"/>
          <p14:tracePt t="48433" x="5513388" y="5005388"/>
          <p14:tracePt t="48449" x="5513388" y="5008563"/>
          <p14:tracePt t="48460" x="5513388" y="5011738"/>
          <p14:tracePt t="48465" x="5513388" y="5016500"/>
          <p14:tracePt t="48475" x="5513388" y="5019675"/>
          <p14:tracePt t="48481" x="5513388" y="5024438"/>
          <p14:tracePt t="48500" x="5513388" y="5027613"/>
          <p14:tracePt t="48619" x="5510213" y="5027613"/>
          <p14:tracePt t="48628" x="5510213" y="5030788"/>
          <p14:tracePt t="48635" x="5507038" y="5030788"/>
          <p14:tracePt t="48644" x="5507038" y="5035550"/>
          <p14:tracePt t="48651" x="5502275" y="5035550"/>
          <p14:tracePt t="48661" x="5499100" y="5038725"/>
          <p14:tracePt t="48667" x="5495925" y="5038725"/>
          <p14:tracePt t="48675" x="5487988" y="5041900"/>
          <p14:tracePt t="48683" x="5480050" y="5046663"/>
          <p14:tracePt t="48694" x="5476875" y="5049838"/>
          <p14:tracePt t="48699" x="5468938" y="5053013"/>
          <p14:tracePt t="48708" x="5461000" y="5057775"/>
          <p14:tracePt t="48715" x="5454650" y="5064125"/>
          <p14:tracePt t="48723" x="5446713" y="5068888"/>
          <p14:tracePt t="48731" x="5438775" y="5076825"/>
          <p14:tracePt t="48740" x="5430838" y="5080000"/>
          <p14:tracePt t="48747" x="5427663" y="5087938"/>
          <p14:tracePt t="48755" x="5424488" y="5091113"/>
          <p14:tracePt t="48763" x="5416550" y="5099050"/>
          <p14:tracePt t="48771" x="5413375" y="5105400"/>
          <p14:tracePt t="48779" x="5408613" y="5113338"/>
          <p14:tracePt t="48787" x="5402263" y="5124450"/>
          <p14:tracePt t="48797" x="5391150" y="5140325"/>
          <p14:tracePt t="48803" x="5386388" y="5151438"/>
          <p14:tracePt t="48813" x="5383213" y="5162550"/>
          <p14:tracePt t="48821" x="5378450" y="5181600"/>
          <p14:tracePt t="48830" x="5375275" y="5199063"/>
          <p14:tracePt t="48837" x="5372100" y="5214938"/>
          <p14:tracePt t="48845" x="5364163" y="5248275"/>
          <p14:tracePt t="48853" x="5364163" y="5270500"/>
          <p14:tracePt t="48861" x="5360988" y="5300663"/>
          <p14:tracePt t="48898" x="5326063" y="5473700"/>
          <p14:tracePt t="48901" x="5308600" y="5510213"/>
          <p14:tracePt t="48909" x="5278438" y="5554663"/>
          <p14:tracePt t="48917" x="5251450" y="5589588"/>
          <p14:tracePt t="48925" x="5214938" y="5622925"/>
          <p14:tracePt t="48933" x="5173663" y="5664200"/>
          <p14:tracePt t="48941" x="5140325" y="5694363"/>
          <p14:tracePt t="48949" x="5105400" y="5724525"/>
          <p14:tracePt t="48957" x="5068888" y="5749925"/>
          <p14:tracePt t="48965" x="5035550" y="5780088"/>
          <p14:tracePt t="48973" x="5000625" y="5802313"/>
          <p14:tracePt t="48983" x="4975225" y="5816600"/>
          <p14:tracePt t="48993" x="4948238" y="5832475"/>
          <p14:tracePt t="49003" x="4929188" y="5843588"/>
          <p14:tracePt t="49009" x="4906963" y="5846763"/>
          <p14:tracePt t="49017" x="4889500" y="5846763"/>
          <p14:tracePt t="49026" x="4873625" y="5846763"/>
          <p14:tracePt t="49033" x="4851400" y="5846763"/>
          <p14:tracePt t="49043" x="4832350" y="5843588"/>
          <p14:tracePt t="49049" x="4802188" y="5843588"/>
          <p14:tracePt t="49057" x="4776788" y="5832475"/>
          <p14:tracePt t="49066" x="4746625" y="5829300"/>
          <p14:tracePt t="49073" x="4713288" y="5816600"/>
          <p14:tracePt t="49081" x="4694238" y="5805488"/>
          <p14:tracePt t="49090" x="4667250" y="5791200"/>
          <p14:tracePt t="49097" x="4649788" y="5783263"/>
          <p14:tracePt t="49108" x="4622800" y="5764213"/>
          <p14:tracePt t="49113" x="4603750" y="5749925"/>
          <p14:tracePt t="49123" x="4589463" y="5741988"/>
          <p14:tracePt t="49131" x="4570413" y="5724525"/>
          <p14:tracePt t="49139" x="4562475" y="5705475"/>
          <p14:tracePt t="49147" x="4548188" y="5686425"/>
          <p14:tracePt t="49155" x="4533900" y="5653088"/>
          <p14:tracePt t="49164" x="4514850" y="5618163"/>
          <p14:tracePt t="49171" x="4503738" y="5573713"/>
          <p14:tracePt t="49180" x="4484688" y="5532438"/>
          <p14:tracePt t="49187" x="4481513" y="5465763"/>
          <p14:tracePt t="49199" x="4468813" y="5397500"/>
          <p14:tracePt t="49207" x="4462463" y="5322888"/>
          <p14:tracePt t="49215" x="4451350" y="5248275"/>
          <p14:tracePt t="49223" x="4443413" y="5181600"/>
          <p14:tracePt t="49231" x="4435475" y="5121275"/>
          <p14:tracePt t="49239" x="4432300" y="5064125"/>
          <p14:tracePt t="49247" x="4421188" y="5019675"/>
          <p14:tracePt t="49257" x="4421188" y="4983163"/>
          <p14:tracePt t="49264" x="4421188" y="4953000"/>
          <p14:tracePt t="49272" x="4421188" y="4930775"/>
          <p14:tracePt t="49280" x="4421188" y="4911725"/>
          <p14:tracePt t="49288" x="4421188" y="4889500"/>
          <p14:tracePt t="49295" x="4421188" y="4867275"/>
          <p14:tracePt t="49304" x="4421188" y="4851400"/>
          <p14:tracePt t="49311" x="4421188" y="4837113"/>
          <p14:tracePt t="49319" x="4421188" y="4826000"/>
          <p14:tracePt t="49327" x="4416425" y="4818063"/>
          <p14:tracePt t="49336" x="4413250" y="4810125"/>
          <p14:tracePt t="49343" x="4410075" y="4806950"/>
          <p14:tracePt t="49351" x="4405313" y="4802188"/>
          <p14:tracePt t="49359" x="4402138" y="4799013"/>
          <p14:tracePt t="49367" x="4398963" y="4799013"/>
          <p14:tracePt t="49450" x="4394200" y="4802188"/>
          <p14:tracePt t="49457" x="4394200" y="4810125"/>
          <p14:tracePt t="49465" x="4391025" y="4829175"/>
          <p14:tracePt t="49473" x="4383088" y="4840288"/>
          <p14:tracePt t="49481" x="4375150" y="4851400"/>
          <p14:tracePt t="49489" x="4360863" y="4870450"/>
          <p14:tracePt t="49497" x="4346575" y="4895850"/>
          <p14:tracePt t="49506" x="4330700" y="4922838"/>
          <p14:tracePt t="49513" x="4311650" y="4956175"/>
          <p14:tracePt t="49521" x="4294188" y="5005388"/>
          <p14:tracePt t="49530" x="4270375" y="5046663"/>
          <p14:tracePt t="49537" x="4259263" y="5091113"/>
          <p14:tracePt t="49545" x="4241800" y="5140325"/>
          <p14:tracePt t="49553" x="4230688" y="5184775"/>
          <p14:tracePt t="49562" x="4225925" y="5237163"/>
          <p14:tracePt t="49569" x="4217988" y="5289550"/>
          <p14:tracePt t="49577" x="4211638" y="5345113"/>
          <p14:tracePt t="49585" x="4211638" y="5397500"/>
          <p14:tracePt t="49593" x="4211638" y="5443538"/>
          <p14:tracePt t="49602" x="4211638" y="5480050"/>
          <p14:tracePt t="49610" x="4211638" y="5518150"/>
          <p14:tracePt t="49617" x="4211638" y="5554663"/>
          <p14:tracePt t="49625" x="4214813" y="5584825"/>
          <p14:tracePt t="49633" x="4230688" y="5618163"/>
          <p14:tracePt t="49641" x="4248150" y="5645150"/>
          <p14:tracePt t="49649" x="4264025" y="5670550"/>
          <p14:tracePt t="49659" x="4278313" y="5689600"/>
          <p14:tracePt t="49667" x="4286250" y="5708650"/>
          <p14:tracePt t="49673" x="4294188" y="5716588"/>
          <p14:tracePt t="49683" x="4297363" y="5730875"/>
          <p14:tracePt t="49691" x="4300538" y="5735638"/>
          <p14:tracePt t="49700" x="4305300" y="5738813"/>
          <p14:tracePt t="49708" x="4311650" y="5738813"/>
          <p14:tracePt t="49715" x="4322763" y="5746750"/>
          <p14:tracePt t="49723" x="4330700" y="5746750"/>
          <p14:tracePt t="49731" x="4341813" y="5746750"/>
          <p14:tracePt t="49739" x="4357688" y="5746750"/>
          <p14:tracePt t="49747" x="4368800" y="5741988"/>
          <p14:tracePt t="49756" x="4379913" y="5741988"/>
          <p14:tracePt t="49763" x="4398963" y="5738813"/>
          <p14:tracePt t="49771" x="4405313" y="5738813"/>
          <p14:tracePt t="49780" x="4416425" y="5735638"/>
          <p14:tracePt t="49788" x="4424363" y="5727700"/>
          <p14:tracePt t="49795" x="4435475" y="5724525"/>
          <p14:tracePt t="49803" x="4451350" y="5716588"/>
          <p14:tracePt t="49811" x="4457700" y="5708650"/>
          <p14:tracePt t="49819" x="4468813" y="5697538"/>
          <p14:tracePt t="49827" x="4473575" y="5694363"/>
          <p14:tracePt t="50037" x="4476750" y="5694363"/>
          <p14:tracePt t="50077" x="4476750" y="5697538"/>
          <p14:tracePt t="50085" x="4481513" y="5700713"/>
          <p14:tracePt t="50094" x="4484688" y="5705475"/>
          <p14:tracePt t="50101" x="4492625" y="5708650"/>
          <p14:tracePt t="50109" x="4492625" y="5711825"/>
          <p14:tracePt t="50118" x="4498975" y="5716588"/>
          <p14:tracePt t="50125" x="4506913" y="5724525"/>
          <p14:tracePt t="50133" x="4521200" y="5727700"/>
          <p14:tracePt t="50141" x="4529138" y="5730875"/>
          <p14:tracePt t="50149" x="4537075" y="5730875"/>
          <p14:tracePt t="50157" x="4545013" y="5730875"/>
          <p14:tracePt t="50173" x="4556125" y="5730875"/>
          <p14:tracePt t="50182" x="4562475" y="5730875"/>
          <p14:tracePt t="50189" x="4578350" y="5730875"/>
          <p14:tracePt t="50198" x="4592638" y="5727700"/>
          <p14:tracePt t="50205" x="4614863" y="5727700"/>
          <p14:tracePt t="50215" x="4633913" y="5724525"/>
          <p14:tracePt t="50221" x="4652963" y="5724525"/>
          <p14:tracePt t="50230" x="4664075" y="5724525"/>
          <p14:tracePt t="50239" x="4675188" y="5716588"/>
          <p14:tracePt t="50247" x="4683125" y="5716588"/>
          <p14:tracePt t="50253" x="4691063" y="5711825"/>
          <p14:tracePt t="50264" x="4697413" y="5711825"/>
          <p14:tracePt t="50311" x="4702175" y="5711825"/>
          <p14:tracePt t="50328" x="4702175" y="5708650"/>
          <p14:tracePt t="50343" x="4705350" y="5708650"/>
          <p14:tracePt t="50375" x="4708525" y="5705475"/>
          <p14:tracePt t="50383" x="4713288" y="5705475"/>
          <p14:tracePt t="50391" x="4719638" y="5700713"/>
          <p14:tracePt t="50399" x="4727575" y="5697538"/>
          <p14:tracePt t="50407" x="4735513" y="5697538"/>
          <p14:tracePt t="50415" x="4738688" y="5694363"/>
          <p14:tracePt t="50423" x="4746625" y="5694363"/>
          <p14:tracePt t="50431" x="4749800" y="5689600"/>
          <p14:tracePt t="50439" x="4754563" y="5686425"/>
          <p14:tracePt t="50447" x="4760913" y="5683250"/>
          <p14:tracePt t="50455" x="4772025" y="5678488"/>
          <p14:tracePt t="50464" x="4784725" y="5675313"/>
          <p14:tracePt t="50472" x="4791075" y="5670550"/>
          <p14:tracePt t="50481" x="4802188" y="5667375"/>
          <p14:tracePt t="50487" x="4813300" y="5664200"/>
          <p14:tracePt t="50496" x="4832350" y="5664200"/>
          <p14:tracePt t="50503" x="4843463" y="5664200"/>
          <p14:tracePt t="50512" x="4862513" y="5664200"/>
          <p14:tracePt t="50519" x="4873625" y="5664200"/>
          <p14:tracePt t="50530" x="4895850" y="5667375"/>
          <p14:tracePt t="50538" x="4922838" y="5675313"/>
          <p14:tracePt t="50544" x="4953000" y="5678488"/>
          <p14:tracePt t="50554" x="4989513" y="5683250"/>
          <p14:tracePt t="50561" x="5022850" y="5694363"/>
          <p14:tracePt t="50569" x="5053013" y="5700713"/>
          <p14:tracePt t="50578" x="5094288" y="5711825"/>
          <p14:tracePt t="50586" x="5116513" y="5716588"/>
          <p14:tracePt t="50593" x="5151438" y="5719763"/>
          <p14:tracePt t="50601" x="5168900" y="5727700"/>
          <p14:tracePt t="50609" x="5184775" y="5730875"/>
          <p14:tracePt t="50617" x="5195888" y="5735638"/>
          <p14:tracePt t="50625" x="5210175" y="5735638"/>
          <p14:tracePt t="50633" x="5218113" y="5741988"/>
          <p14:tracePt t="50641" x="5229225" y="5746750"/>
          <p14:tracePt t="50649" x="5240338" y="5753100"/>
          <p14:tracePt t="50657" x="5256213" y="5764213"/>
          <p14:tracePt t="50666" x="5262563" y="5768975"/>
          <p14:tracePt t="50674" x="5273675" y="5772150"/>
          <p14:tracePt t="50682" x="5281613" y="5776913"/>
          <p14:tracePt t="50689" x="5297488" y="5783263"/>
          <p14:tracePt t="50697" x="5303838" y="5791200"/>
          <p14:tracePt t="50705" x="5311775" y="5794375"/>
          <p14:tracePt t="50714" x="5314950" y="5802313"/>
          <p14:tracePt t="50723" x="5314950" y="5810250"/>
          <p14:tracePt t="50729" x="5314950" y="5816600"/>
          <p14:tracePt t="50737" x="5314950" y="5824538"/>
          <p14:tracePt t="50746" x="5314950" y="5832475"/>
          <p14:tracePt t="50753" x="5311775" y="5840413"/>
          <p14:tracePt t="50761" x="5297488" y="5854700"/>
          <p14:tracePt t="50770" x="5278438" y="5865813"/>
          <p14:tracePt t="50777" x="5251450" y="5884863"/>
          <p14:tracePt t="50785" x="5226050" y="5899150"/>
          <p14:tracePt t="50793" x="5192713" y="5910263"/>
          <p14:tracePt t="50801" x="5162550" y="5921375"/>
          <p14:tracePt t="50809" x="5127625" y="5926138"/>
          <p14:tracePt t="50817" x="5099050" y="5926138"/>
          <p14:tracePt t="50827" x="5068888" y="5926138"/>
          <p14:tracePt t="50835" x="5030788" y="5926138"/>
          <p14:tracePt t="50841" x="4997450" y="5918200"/>
          <p14:tracePt t="50852" x="4953000" y="5907088"/>
          <p14:tracePt t="50859" x="4918075" y="5903913"/>
          <p14:tracePt t="50867" x="4889500" y="5884863"/>
          <p14:tracePt t="50875" x="4848225" y="5868988"/>
          <p14:tracePt t="50883" x="4813300" y="5851525"/>
          <p14:tracePt t="50892" x="4779963" y="5835650"/>
          <p14:tracePt t="50900" x="4754563" y="5813425"/>
          <p14:tracePt t="50908" x="4719638" y="5780088"/>
          <p14:tracePt t="50915" x="4697413" y="5746750"/>
          <p14:tracePt t="50923" x="4678363" y="5705475"/>
          <p14:tracePt t="50931" x="4660900" y="5656263"/>
          <p14:tracePt t="50942" x="4649788" y="5611813"/>
          <p14:tracePt t="50964" x="4652963" y="5513388"/>
          <p14:tracePt t="50967" x="4664075" y="5480050"/>
          <p14:tracePt t="50975" x="4678363" y="5446713"/>
          <p14:tracePt t="50983" x="4713288" y="5413375"/>
          <p14:tracePt t="50991" x="4754563" y="5383213"/>
          <p14:tracePt t="50999" x="4802188" y="5353050"/>
          <p14:tracePt t="51007" x="4851400" y="5334000"/>
          <p14:tracePt t="51016" x="4914900" y="5303838"/>
          <p14:tracePt t="51023" x="4981575" y="5278438"/>
          <p14:tracePt t="51031" x="5049838" y="5251450"/>
          <p14:tracePt t="51039" x="5140325" y="5226050"/>
          <p14:tracePt t="51047" x="5214938" y="5207000"/>
          <p14:tracePt t="51055" x="5300663" y="5195888"/>
          <p14:tracePt t="51063" x="5386388" y="5181600"/>
          <p14:tracePt t="51071" x="5483225" y="5173663"/>
          <p14:tracePt t="51080" x="5562600" y="5173663"/>
          <p14:tracePt t="51088" x="5637213" y="5176838"/>
          <p14:tracePt t="51095" x="5700713" y="5195888"/>
          <p14:tracePt t="51103" x="5741988" y="5226050"/>
          <p14:tracePt t="51111" x="5783263" y="5256213"/>
          <p14:tracePt t="51120" x="5810250" y="5281613"/>
          <p14:tracePt t="51127" x="5832475" y="5322888"/>
          <p14:tracePt t="51138" x="5851525" y="5364163"/>
          <p14:tracePt t="51145" x="5868988" y="5416550"/>
          <p14:tracePt t="51151" x="5888038" y="5473700"/>
          <p14:tracePt t="51161" x="5903913" y="5518150"/>
          <p14:tracePt t="51169" x="5918200" y="5584825"/>
          <p14:tracePt t="51177" x="5937250" y="5641975"/>
          <p14:tracePt t="51186" x="5940425" y="5694363"/>
          <p14:tracePt t="51194" x="5948363" y="5753100"/>
          <p14:tracePt t="51202" x="5951538" y="5805488"/>
          <p14:tracePt t="51209" x="5951538" y="5857875"/>
          <p14:tracePt t="51217" x="5951538" y="5903913"/>
          <p14:tracePt t="51225" x="5951538" y="5948363"/>
          <p14:tracePt t="51233" x="5951538" y="5986463"/>
          <p14:tracePt t="51242" x="5951538" y="6011863"/>
          <p14:tracePt t="51249" x="5951538" y="6042025"/>
          <p14:tracePt t="51257" x="5940425" y="6067425"/>
          <p14:tracePt t="51265" x="5926138" y="6086475"/>
          <p14:tracePt t="51274" x="5910263" y="6113463"/>
          <p14:tracePt t="51281" x="5891213" y="6127750"/>
          <p14:tracePt t="51290" x="5865813" y="6143625"/>
          <p14:tracePt t="51297" x="5838825" y="6157913"/>
          <p14:tracePt t="51305" x="5821363" y="6169025"/>
          <p14:tracePt t="51313" x="5802313" y="6176963"/>
          <p14:tracePt t="51321" x="5775325" y="6184900"/>
          <p14:tracePt t="51333" x="5753100" y="6188075"/>
          <p14:tracePt t="51341" x="5722938" y="6191250"/>
          <p14:tracePt t="51349" x="5681663" y="6199188"/>
          <p14:tracePt t="51357" x="5653088" y="6199188"/>
          <p14:tracePt t="51365" x="5614988" y="6199188"/>
          <p14:tracePt t="51373" x="5584825" y="6196013"/>
          <p14:tracePt t="51381" x="5551488" y="6191250"/>
          <p14:tracePt t="51389" x="5521325" y="6188075"/>
          <p14:tracePt t="51398" x="5495925" y="6180138"/>
          <p14:tracePt t="51405" x="5483225" y="6172200"/>
          <p14:tracePt t="51416" x="5472113" y="6165850"/>
          <p14:tracePt t="51421" x="5457825" y="6161088"/>
          <p14:tracePt t="51431" x="5449888" y="6154738"/>
          <p14:tracePt t="51438" x="5446713" y="6146800"/>
          <p14:tracePt t="51448" x="5438775" y="6135688"/>
          <p14:tracePt t="51455" x="5430838" y="6127750"/>
          <p14:tracePt t="51464" x="5424488" y="6124575"/>
          <p14:tracePt t="51471" x="5419725" y="6116638"/>
          <p14:tracePt t="51480" x="5413375" y="6113463"/>
          <p14:tracePt t="51488" x="5408613" y="6108700"/>
          <p14:tracePt t="51496" x="5405438" y="6105525"/>
          <p14:tracePt t="51503" x="5402263" y="6105525"/>
          <p14:tracePt t="51535" x="5397500" y="6102350"/>
          <p14:tracePt t="51714" x="5397500" y="6097588"/>
          <p14:tracePt t="51721" x="5402263" y="6097588"/>
          <p14:tracePt t="51730" x="5408613" y="6094413"/>
          <p14:tracePt t="51738" x="5416550" y="6091238"/>
          <p14:tracePt t="51745" x="5427663" y="6086475"/>
          <p14:tracePt t="51753" x="5435600" y="6083300"/>
          <p14:tracePt t="51762" x="5449888" y="6080125"/>
          <p14:tracePt t="51769" x="5461000" y="6075363"/>
          <p14:tracePt t="51778" x="5483225" y="6067425"/>
          <p14:tracePt t="51785" x="5513388" y="6064250"/>
          <p14:tracePt t="51793" x="5548313" y="6053138"/>
          <p14:tracePt t="51801" x="5588000" y="6042025"/>
          <p14:tracePt t="51810" x="5641975" y="6022975"/>
          <p14:tracePt t="51817" x="5694363" y="6011863"/>
          <p14:tracePt t="51826" x="5772150" y="5986463"/>
          <p14:tracePt t="51833" x="5854700" y="5951538"/>
          <p14:tracePt t="51841" x="5967413" y="5910263"/>
          <p14:tracePt t="51850" x="6119813" y="5865813"/>
          <p14:tracePt t="51858" x="6276975" y="5802313"/>
          <p14:tracePt t="51865" x="6445250" y="5746750"/>
          <p14:tracePt t="51880" x="6599238" y="5700713"/>
          <p14:tracePt t="51883" x="6692900" y="5670550"/>
          <p14:tracePt t="51889" x="6748463" y="5648325"/>
          <p14:tracePt t="51898" x="6775450" y="5637213"/>
          <p14:tracePt t="51905" x="6775450" y="5634038"/>
          <p14:tracePt t="51914" x="6772275" y="5634038"/>
          <p14:tracePt t="51922" x="6764338" y="5630863"/>
          <p14:tracePt t="51929" x="6753225" y="5626100"/>
          <p14:tracePt t="51937" x="6745288" y="5622925"/>
          <p14:tracePt t="51947" x="6731000" y="5618163"/>
          <p14:tracePt t="51954" x="6719888" y="5614988"/>
          <p14:tracePt t="51961" x="6711950" y="5611813"/>
          <p14:tracePt t="51969" x="6708775" y="5607050"/>
          <p14:tracePt t="52139" x="6704013" y="5607050"/>
          <p14:tracePt t="52147" x="6696075" y="5603875"/>
          <p14:tracePt t="52155" x="6684963" y="5595938"/>
          <p14:tracePt t="52163" x="6681788" y="5592763"/>
          <p14:tracePt t="52171" x="6681788" y="5589588"/>
          <p14:tracePt t="52181" x="6681788" y="5578475"/>
          <p14:tracePt t="52187" x="6689725" y="5565775"/>
          <p14:tracePt t="52196" x="6700838" y="5551488"/>
          <p14:tracePt t="52204" x="6708775" y="5540375"/>
          <p14:tracePt t="52212" x="6723063" y="5513388"/>
          <p14:tracePt t="52219" x="6737350" y="5495925"/>
          <p14:tracePt t="52227" x="6756400" y="5476875"/>
          <p14:tracePt t="52235" x="6772275" y="5457825"/>
          <p14:tracePt t="52243" x="6789738" y="5435600"/>
          <p14:tracePt t="52252" x="6813550" y="5416550"/>
          <p14:tracePt t="52260" x="6824663" y="5402263"/>
          <p14:tracePt t="52268" x="6842125" y="5386388"/>
          <p14:tracePt t="52275" x="6872288" y="5367338"/>
          <p14:tracePt t="52285" x="6891338" y="5353050"/>
          <p14:tracePt t="52291" x="6918325" y="5334000"/>
          <p14:tracePt t="52302" x="6935788" y="5327650"/>
          <p14:tracePt t="52309" x="6954838" y="5311775"/>
          <p14:tracePt t="52318" x="6962775" y="5308600"/>
          <p14:tracePt t="52325" x="6970713" y="5300663"/>
          <p14:tracePt t="52334" x="6977063" y="5292725"/>
          <p14:tracePt t="52342" x="6981825" y="5289550"/>
          <p14:tracePt t="52350" x="6985000" y="5286375"/>
          <p14:tracePt t="52357" x="6988175" y="5286375"/>
          <p14:tracePt t="52390" x="6988175" y="5289550"/>
          <p14:tracePt t="52398" x="6988175" y="5300663"/>
          <p14:tracePt t="52405" x="6985000" y="5322888"/>
          <p14:tracePt t="52414" x="6973888" y="5364163"/>
          <p14:tracePt t="52422" x="6954838" y="5397500"/>
          <p14:tracePt t="52430" x="6943725" y="5427663"/>
          <p14:tracePt t="52438" x="6935788" y="5454650"/>
          <p14:tracePt t="52445" x="6924675" y="5473700"/>
          <p14:tracePt t="52454" x="6921500" y="5491163"/>
          <p14:tracePt t="52461" x="6918325" y="5507038"/>
          <p14:tracePt t="52469" x="6913563" y="5521325"/>
          <p14:tracePt t="52478" x="6910388" y="5529263"/>
          <p14:tracePt t="52485" x="6910388" y="5532438"/>
          <p14:tracePt t="52559" x="6910388" y="5529263"/>
          <p14:tracePt t="52565" x="6910388" y="5526088"/>
          <p14:tracePt t="52575" x="6929438" y="5507038"/>
          <p14:tracePt t="52584" x="6940550" y="5495925"/>
          <p14:tracePt t="52592" x="6962775" y="5476875"/>
          <p14:tracePt t="52597" x="6981825" y="5454650"/>
          <p14:tracePt t="52607" x="7015163" y="5432425"/>
          <p14:tracePt t="52616" x="7037388" y="5405438"/>
          <p14:tracePt t="52624" x="7070725" y="5383213"/>
          <p14:tracePt t="52632" x="7104063" y="5360988"/>
          <p14:tracePt t="52639" x="7145338" y="5338763"/>
          <p14:tracePt t="52647" x="7186613" y="5319713"/>
          <p14:tracePt t="52655" x="7239000" y="5300663"/>
          <p14:tracePt t="52664" x="7291388" y="5289550"/>
          <p14:tracePt t="52671" x="7354888" y="5278438"/>
          <p14:tracePt t="52680" x="7407275" y="5270500"/>
          <p14:tracePt t="52687" x="7467600" y="5267325"/>
          <p14:tracePt t="52695" x="7505700" y="5267325"/>
          <p14:tracePt t="52703" x="7535863" y="5267325"/>
          <p14:tracePt t="52711" x="7561263" y="5267325"/>
          <p14:tracePt t="52719" x="7577138" y="5270500"/>
          <p14:tracePt t="52727" x="7602538" y="5281613"/>
          <p14:tracePt t="52738" x="7613650" y="5289550"/>
          <p14:tracePt t="52744" x="7632700" y="5297488"/>
          <p14:tracePt t="52752" x="7646988" y="5308600"/>
          <p14:tracePt t="52759" x="7662863" y="5314950"/>
          <p14:tracePt t="52767" x="7681913" y="5322888"/>
          <p14:tracePt t="52775" x="7696200" y="5330825"/>
          <p14:tracePt t="52784" x="7707313" y="5338763"/>
          <p14:tracePt t="52791" x="7718425" y="5345113"/>
          <p14:tracePt t="52799" x="7734300" y="5349875"/>
          <p14:tracePt t="52807" x="7745413" y="5353050"/>
          <p14:tracePt t="52815" x="7756525" y="5356225"/>
          <p14:tracePt t="52823" x="7767638" y="5356225"/>
          <p14:tracePt t="52831" x="7786688" y="5364163"/>
          <p14:tracePt t="52839" x="7793038" y="5367338"/>
          <p14:tracePt t="52847" x="7797800" y="5375275"/>
          <p14:tracePt t="52856" x="7800975" y="5383213"/>
          <p14:tracePt t="52865" x="7800975" y="5394325"/>
          <p14:tracePt t="52882" x="7800975" y="5416550"/>
          <p14:tracePt t="52889" x="7800975" y="5427663"/>
          <p14:tracePt t="52898" x="7804150" y="5443538"/>
          <p14:tracePt t="52909" x="7804150" y="5449888"/>
          <p14:tracePt t="52918" x="7808913" y="5457825"/>
          <p14:tracePt t="52926" x="7812088" y="5465763"/>
          <p14:tracePt t="52933" x="7816850" y="5468938"/>
          <p14:tracePt t="52949" x="7820025" y="5468938"/>
          <p14:tracePt t="52993" x="7823200" y="5468938"/>
          <p14:tracePt t="53009" x="7827963" y="5461000"/>
          <p14:tracePt t="53017" x="7831138" y="5454650"/>
          <p14:tracePt t="53025" x="7834313" y="5446713"/>
          <p14:tracePt t="53033" x="7839075" y="5438775"/>
          <p14:tracePt t="53042" x="7839075" y="5432425"/>
          <p14:tracePt t="53050" x="7842250" y="5424488"/>
          <p14:tracePt t="53057" x="7845425" y="5416550"/>
          <p14:tracePt t="53065" x="7845425" y="5413375"/>
          <p14:tracePt t="53073" x="7850188" y="5405438"/>
          <p14:tracePt t="53082" x="7853363" y="5402263"/>
          <p14:tracePt t="53089" x="7853363" y="5394325"/>
          <p14:tracePt t="53097" x="7856538" y="5394325"/>
          <p14:tracePt t="53106" x="7856538" y="5391150"/>
          <p14:tracePt t="53113" x="7861300" y="5391150"/>
          <p14:tracePt t="53121" x="7864475" y="5391150"/>
          <p14:tracePt t="53138" x="7869238" y="5386388"/>
          <p14:tracePt t="53153" x="7872413" y="5386388"/>
          <p14:tracePt t="53307" x="7872413" y="5383213"/>
          <p14:tracePt t="53316" x="7875588" y="5383213"/>
          <p14:tracePt t="53324" x="7875588" y="5380038"/>
          <p14:tracePt t="53331" x="7875588" y="5375275"/>
          <p14:tracePt t="53347" x="7875588" y="5372100"/>
          <p14:tracePt t="53356" x="7875588" y="5367338"/>
          <p14:tracePt t="53379" x="7875588" y="5364163"/>
          <p14:tracePt t="53388" x="7880350" y="5360988"/>
          <p14:tracePt t="53395" x="7880350" y="5356225"/>
          <p14:tracePt t="53404" x="7880350" y="5353050"/>
          <p14:tracePt t="53420" x="7883525" y="5349875"/>
          <p14:tracePt t="53428" x="7886700" y="5349875"/>
          <p14:tracePt t="53444" x="7891463" y="5349875"/>
          <p14:tracePt t="53486" x="7894638" y="5349875"/>
          <p14:tracePt t="53493" x="7897813" y="5349875"/>
          <p14:tracePt t="53501" x="7908925" y="5353050"/>
          <p14:tracePt t="53510" x="7921625" y="5356225"/>
          <p14:tracePt t="53518" x="7932738" y="5367338"/>
          <p14:tracePt t="53525" x="7947025" y="5372100"/>
          <p14:tracePt t="53533" x="7969250" y="5380038"/>
          <p14:tracePt t="53541" x="8002588" y="5397500"/>
          <p14:tracePt t="53549" x="8032750" y="5408613"/>
          <p14:tracePt t="53558" x="8074025" y="5424488"/>
          <p14:tracePt t="53565" x="8131175" y="5443538"/>
          <p14:tracePt t="53573" x="8189913" y="5480050"/>
          <p14:tracePt t="53582" x="8253413" y="5510213"/>
          <p14:tracePt t="53590" x="8288338" y="5532438"/>
          <p14:tracePt t="53597" x="8299450" y="5559425"/>
          <p14:tracePt t="53605" x="8310563" y="5592763"/>
          <p14:tracePt t="53614" x="8316913" y="5618163"/>
          <p14:tracePt t="53622" x="8324850" y="5641975"/>
          <p14:tracePt t="53630" x="8329613" y="5667375"/>
          <p14:tracePt t="53637" x="8329613" y="5678488"/>
          <p14:tracePt t="53646" x="8329613" y="5686425"/>
          <p14:tracePt t="53734" x="8324850" y="5686425"/>
          <p14:tracePt t="53742" x="8316913" y="5683250"/>
          <p14:tracePt t="53750" x="8310563" y="5675313"/>
          <p14:tracePt t="53760" x="8299450" y="5670550"/>
          <p14:tracePt t="53768" x="8280400" y="5659438"/>
          <p14:tracePt t="53775" x="8272463" y="5656263"/>
          <p14:tracePt t="53783" x="8269288" y="5656263"/>
          <p14:tracePt t="53816" x="8264525" y="5656263"/>
          <p14:tracePt t="53824" x="8261350" y="5653088"/>
          <p14:tracePt t="53831" x="8253413" y="5648325"/>
          <p14:tracePt t="53840" x="8250238" y="5648325"/>
          <p14:tracePt t="53855" x="8247063" y="5653088"/>
          <p14:tracePt t="53863" x="8242300" y="5670550"/>
          <p14:tracePt t="53871" x="8235950" y="5694363"/>
          <p14:tracePt t="53881" x="8235950" y="5730875"/>
          <p14:tracePt t="53887" x="8235950" y="5772150"/>
          <p14:tracePt t="53896" x="8231188" y="5810250"/>
          <p14:tracePt t="53904" x="8231188" y="5862638"/>
          <p14:tracePt t="53912" x="8224838" y="5907088"/>
          <p14:tracePt t="53920" x="8212138" y="5956300"/>
          <p14:tracePt t="53928" x="8212138" y="5986463"/>
          <p14:tracePt t="53935" x="8208963" y="6015038"/>
          <p14:tracePt t="53943" x="8208963" y="6045200"/>
          <p14:tracePt t="53951" x="8208963" y="6075363"/>
          <p14:tracePt t="53960" x="8208963" y="6108700"/>
          <p14:tracePt t="53968" x="8208963" y="6138863"/>
          <p14:tracePt t="53976" x="8197850" y="6176963"/>
          <p14:tracePt t="53984" x="8178800" y="6210300"/>
          <p14:tracePt t="53991" x="8164513" y="6237288"/>
          <p14:tracePt t="54000" x="8131175" y="6265863"/>
          <p14:tracePt t="54007" x="8096250" y="6289675"/>
          <p14:tracePt t="54016" x="8070850" y="6303963"/>
          <p14:tracePt t="54024" x="8037513" y="6315075"/>
          <p14:tracePt t="54034" x="8007350" y="6326188"/>
          <p14:tracePt t="54040" x="7974013" y="6330950"/>
          <p14:tracePt t="54049" x="7935913" y="6337300"/>
          <p14:tracePt t="54058" x="7897813" y="6337300"/>
          <p14:tracePt t="54065" x="7864475" y="6334125"/>
          <p14:tracePt t="54074" x="7820025" y="6334125"/>
          <p14:tracePt t="54082" x="7767638" y="6330950"/>
          <p14:tracePt t="54090" x="7723188" y="6323013"/>
          <p14:tracePt t="54097" x="7688263" y="6311900"/>
          <p14:tracePt t="54106" x="7651750" y="6296025"/>
          <p14:tracePt t="54114" x="7618413" y="6276975"/>
          <p14:tracePt t="54121" x="7588250" y="6254750"/>
          <p14:tracePt t="54130" x="7561263" y="6237288"/>
          <p14:tracePt t="54137" x="7535863" y="6199188"/>
          <p14:tracePt t="54145" x="7508875" y="6161088"/>
          <p14:tracePt t="54153" x="7486650" y="6119813"/>
          <p14:tracePt t="54161" x="7467600" y="6064250"/>
          <p14:tracePt t="54170" x="7448550" y="6003925"/>
          <p14:tracePt t="54177" x="7437438" y="5945188"/>
          <p14:tracePt t="54185" x="7434263" y="5881688"/>
          <p14:tracePt t="54194" x="7434263" y="5821363"/>
          <p14:tracePt t="54202" x="7434263" y="5753100"/>
          <p14:tracePt t="54211" x="7445375" y="5694363"/>
          <p14:tracePt t="54217" x="7478713" y="5634038"/>
          <p14:tracePt t="54225" x="7516813" y="5578475"/>
          <p14:tracePt t="54234" x="7561263" y="5513388"/>
          <p14:tracePt t="54241" x="7624763" y="5461000"/>
          <p14:tracePt t="54250" x="7710488" y="5416550"/>
          <p14:tracePt t="54257" x="7823200" y="5367338"/>
          <p14:tracePt t="54266" x="7921625" y="5330825"/>
          <p14:tracePt t="54274" x="8070850" y="5297488"/>
          <p14:tracePt t="54281" x="8216900" y="5278438"/>
          <p14:tracePt t="54290" x="8340725" y="5278438"/>
          <p14:tracePt t="54297" x="8497888" y="5292725"/>
          <p14:tracePt t="54305" x="8647113" y="5319713"/>
          <p14:tracePt t="54316" x="8812213" y="5367338"/>
          <p14:tracePt t="54321" x="8958263" y="5427663"/>
          <p14:tracePt t="54332" x="9074150" y="5487988"/>
          <p14:tracePt t="54340" x="9182100" y="5562600"/>
          <p14:tracePt t="54346" x="9245600" y="5607050"/>
          <p14:tracePt t="54356" x="9283700" y="5664200"/>
          <p14:tracePt t="54363" x="9313863" y="5716588"/>
          <p14:tracePt t="54371" x="9324975" y="5772150"/>
          <p14:tracePt t="54379" x="9336088" y="5840413"/>
          <p14:tracePt t="54388" x="9344025" y="5899150"/>
          <p14:tracePt t="54396" x="9344025" y="5959475"/>
          <p14:tracePt t="54403" x="9344025" y="6003925"/>
          <p14:tracePt t="54411" x="9336088" y="6049963"/>
          <p14:tracePt t="54420" x="9317038" y="6097588"/>
          <p14:tracePt t="54427" x="9294813" y="6138863"/>
          <p14:tracePt t="54436" x="9272588" y="6165850"/>
          <p14:tracePt t="54444" x="9239250" y="6199188"/>
          <p14:tracePt t="54451" x="9204325" y="6229350"/>
          <p14:tracePt t="54459" x="9182100" y="6243638"/>
          <p14:tracePt t="54467" x="9156700" y="6259513"/>
          <p14:tracePt t="54476" x="9129713" y="6273800"/>
          <p14:tracePt t="54484" x="9104313" y="6292850"/>
          <p14:tracePt t="54491" x="9077325" y="6307138"/>
          <p14:tracePt t="54500" x="9040813" y="6323013"/>
          <p14:tracePt t="54507" x="9005888" y="6330950"/>
          <p14:tracePt t="54516" x="8975725" y="6334125"/>
          <p14:tracePt t="54526" x="8953500" y="6334125"/>
          <p14:tracePt t="54532" x="8920163" y="6334125"/>
          <p14:tracePt t="54540" x="8905875" y="6334125"/>
          <p14:tracePt t="54548" x="8883650" y="6334125"/>
          <p14:tracePt t="54556" x="8864600" y="6330950"/>
          <p14:tracePt t="54563" x="8853488" y="6326188"/>
          <p14:tracePt t="54571" x="8845550" y="6323013"/>
          <p14:tracePt t="54580" x="8837613" y="6318250"/>
          <p14:tracePt t="54587" x="8837613" y="6311900"/>
          <p14:tracePt t="54596" x="8837613" y="6303963"/>
          <p14:tracePt t="54603" x="8837613" y="6292850"/>
          <p14:tracePt t="54612" x="8837613" y="6273800"/>
          <p14:tracePt t="54622" x="8831263" y="6262688"/>
          <p14:tracePt t="54630" x="8826500" y="6243638"/>
          <p14:tracePt t="54636" x="8823325" y="6221413"/>
          <p14:tracePt t="54646" x="8812213" y="6188075"/>
          <p14:tracePt t="54654" x="8801100" y="6161088"/>
          <p14:tracePt t="54662" x="8796338" y="6146800"/>
          <p14:tracePt t="54670" x="8793163" y="6138863"/>
          <p14:tracePt t="54678" x="8793163" y="6132513"/>
          <p14:tracePt t="54821" x="8789988" y="6127750"/>
          <p14:tracePt t="54830" x="8774113" y="6102350"/>
          <p14:tracePt t="54838" x="8751888" y="6067425"/>
          <p14:tracePt t="54846" x="8755063" y="6067425"/>
          <p14:tracePt t="54853" x="8785225" y="6083300"/>
          <p14:tracePt t="54863" x="8831263" y="6105525"/>
          <p14:tracePt t="54869" x="8901113" y="6138863"/>
          <p14:tracePt t="54881" x="8975725" y="6157913"/>
          <p14:tracePt t="54886" x="9055100" y="6176963"/>
          <p14:tracePt t="54893" x="9140825" y="6196013"/>
          <p14:tracePt t="54902" x="9215438" y="6207125"/>
          <p14:tracePt t="54910" x="9291638" y="6221413"/>
          <p14:tracePt t="54918" x="9372600" y="6229350"/>
          <p14:tracePt t="54928" x="9440863" y="6229350"/>
          <p14:tracePt t="54936" x="9501188" y="6224588"/>
          <p14:tracePt t="54943" x="9537700" y="6213475"/>
          <p14:tracePt t="54952" x="9571038" y="6202363"/>
          <p14:tracePt t="54960" x="9582150" y="6196013"/>
          <p14:tracePt t="54967" x="9598025" y="6188075"/>
          <p14:tracePt t="54975" x="9609138" y="6176963"/>
          <p14:tracePt t="54984" x="9612313" y="6165850"/>
          <p14:tracePt t="54992" x="9620250" y="6146800"/>
          <p14:tracePt t="55000" x="9620250" y="6116638"/>
          <p14:tracePt t="55008" x="9620250" y="6094413"/>
          <p14:tracePt t="55016" x="9620250" y="6064250"/>
          <p14:tracePt t="55024" x="9620250" y="6027738"/>
          <p14:tracePt t="55032" x="9620250" y="5989638"/>
          <p14:tracePt t="55039" x="9620250" y="5948363"/>
          <p14:tracePt t="55048" x="9620250" y="5918200"/>
          <p14:tracePt t="55056" x="9628188" y="5892800"/>
          <p14:tracePt t="55064" x="9639300" y="5881688"/>
          <p14:tracePt t="55072" x="9653588" y="5873750"/>
          <p14:tracePt t="55081" x="9664700" y="5868988"/>
          <p14:tracePt t="55088" x="9675813" y="5868988"/>
          <p14:tracePt t="55096" x="9702800" y="5876925"/>
          <p14:tracePt t="55103" x="9725025" y="5888038"/>
          <p14:tracePt t="55114" x="9747250" y="5915025"/>
          <p14:tracePt t="55120" x="9769475" y="5945188"/>
          <p14:tracePt t="55127" x="9785350" y="5973763"/>
          <p14:tracePt t="55135" x="9793288" y="6022975"/>
          <p14:tracePt t="55143" x="9793288" y="6061075"/>
          <p14:tracePt t="55151" x="9785350" y="6097588"/>
          <p14:tracePt t="55160" x="9766300" y="6138863"/>
          <p14:tracePt t="55168" x="9755188" y="6172200"/>
          <p14:tracePt t="55175" x="9736138" y="6199188"/>
          <p14:tracePt t="55186" x="9705975" y="6224588"/>
          <p14:tracePt t="55192" x="9686925" y="6240463"/>
          <p14:tracePt t="55200" x="9680575" y="6248400"/>
          <p14:tracePt t="55207" x="9664700" y="6254750"/>
          <p14:tracePt t="55217" x="9658350" y="6259513"/>
          <p14:tracePt t="55234" x="9653588" y="6259513"/>
          <p14:tracePt t="55241" x="9650413" y="6259513"/>
          <p14:tracePt t="55249" x="9647238" y="6251575"/>
          <p14:tracePt t="55257" x="9639300" y="6243638"/>
          <p14:tracePt t="55266" x="9631363" y="6229350"/>
          <p14:tracePt t="55274" x="9620250" y="6218238"/>
          <p14:tracePt t="55282" x="9612313" y="6199188"/>
          <p14:tracePt t="55289" x="9601200" y="6172200"/>
          <p14:tracePt t="55297" x="9598025" y="6135688"/>
          <p14:tracePt t="55306" x="9586913" y="6097588"/>
          <p14:tracePt t="55314" x="9586913" y="6064250"/>
          <p14:tracePt t="55322" x="9586913" y="6049963"/>
          <p14:tracePt t="55330" x="9586913" y="6030913"/>
          <p14:tracePt t="55338" x="9590088" y="6027738"/>
          <p14:tracePt t="55378" x="9594850" y="6027738"/>
          <p14:tracePt t="55394" x="9594850" y="6030913"/>
          <p14:tracePt t="55401" x="9598025" y="6034088"/>
          <p14:tracePt t="55409" x="9601200" y="6042025"/>
          <p14:tracePt t="55417" x="9601200" y="6049963"/>
          <p14:tracePt t="55426" x="9605963" y="6053138"/>
          <p14:tracePt t="55433" x="9605963" y="6056313"/>
          <p14:tracePt t="55540" x="9605963" y="6053138"/>
          <p14:tracePt t="55547" x="9605963" y="6045200"/>
          <p14:tracePt t="55556" x="9605963" y="6038850"/>
          <p14:tracePt t="55564" x="9601200" y="6034088"/>
          <p14:tracePt t="55572" x="9594850" y="6027738"/>
          <p14:tracePt t="55588" x="9590088" y="6022975"/>
          <p14:tracePt t="55596" x="9586913" y="6019800"/>
          <p14:tracePt t="55604" x="9586913" y="6015038"/>
          <p14:tracePt t="55612" x="9582150" y="6015038"/>
          <p14:tracePt t="55619" x="9582150" y="6011863"/>
          <p14:tracePt t="55635" x="9578975" y="6008688"/>
          <p14:tracePt t="55651" x="9578975" y="6003925"/>
          <p14:tracePt t="55668" x="9575800" y="6003925"/>
          <p14:tracePt t="55684" x="9575800" y="6000750"/>
          <p14:tracePt t="55691" x="9571038" y="5997575"/>
          <p14:tracePt t="55699" x="9571038" y="5992813"/>
          <p14:tracePt t="55708" x="9571038" y="5989638"/>
          <p14:tracePt t="55716" x="9567863" y="5981700"/>
          <p14:tracePt t="55724" x="9567863" y="5973763"/>
          <p14:tracePt t="55734" x="9567863" y="5967413"/>
          <p14:tracePt t="55742" x="9564688" y="5959475"/>
          <p14:tracePt t="55747" x="9559925" y="5948363"/>
          <p14:tracePt t="55756" x="9556750" y="5937250"/>
          <p14:tracePt t="55763" x="9553575" y="5929313"/>
          <p14:tracePt t="55772" x="9553575" y="5921375"/>
          <p14:tracePt t="55782" x="9553575" y="5915025"/>
          <p14:tracePt t="55788" x="9553575" y="5907088"/>
          <p14:tracePt t="55797" x="9548813" y="5899150"/>
          <p14:tracePt t="55805" x="9548813" y="5892800"/>
          <p14:tracePt t="55814" x="9548813" y="5884863"/>
          <p14:tracePt t="55821" x="9548813" y="5876925"/>
          <p14:tracePt t="55830" x="9548813" y="5868988"/>
          <p14:tracePt t="55838" x="9548813" y="5865813"/>
          <p14:tracePt t="55845" x="9548813" y="5862638"/>
          <p14:tracePt t="55869" x="9548813" y="5857875"/>
          <p14:tracePt t="55902" x="9548813" y="5854700"/>
          <p14:tracePt t="55918" x="9545638" y="5854700"/>
          <p14:tracePt t="55925" x="9545638" y="5851525"/>
          <p14:tracePt t="55934" x="9542463" y="5851525"/>
          <p14:tracePt t="55974" x="9537700" y="5851525"/>
          <p14:tracePt t="55981" x="9534525" y="5851525"/>
          <p14:tracePt t="55990" x="9529763" y="5854700"/>
          <p14:tracePt t="55997" x="9526588" y="5857875"/>
          <p14:tracePt t="56006" x="9518650" y="5862638"/>
          <p14:tracePt t="56014" x="9512300" y="5865813"/>
          <p14:tracePt t="56022" x="9501188" y="5876925"/>
          <p14:tracePt t="56030" x="9493250" y="5881688"/>
          <p14:tracePt t="56038" x="9485313" y="5888038"/>
          <p14:tracePt t="56046" x="9482138" y="5888038"/>
          <p14:tracePt t="56054" x="9477375" y="5892800"/>
          <p14:tracePt t="56063" x="9474200" y="5892800"/>
          <p14:tracePt t="56160" x="9474200" y="5895975"/>
          <p14:tracePt t="56192" x="9471025" y="5899150"/>
          <p14:tracePt t="56200" x="9471025" y="5903913"/>
          <p14:tracePt t="56208" x="9466263" y="5907088"/>
          <p14:tracePt t="56216" x="9463088" y="5907088"/>
          <p14:tracePt t="56224" x="9463088" y="5910263"/>
          <p14:tracePt t="56232" x="9459913" y="5910263"/>
          <p14:tracePt t="56239" x="9455150" y="5915025"/>
          <p14:tracePt t="56248" x="9451975" y="5918200"/>
          <p14:tracePt t="56263" x="9448800" y="5921375"/>
          <p14:tracePt t="56272" x="9448800" y="5926138"/>
          <p14:tracePt t="56280" x="9448800" y="5929313"/>
          <p14:tracePt t="56288" x="9444038" y="5929313"/>
          <p14:tracePt t="56296" x="9444038" y="5934075"/>
          <p14:tracePt t="56304" x="9440863" y="5937250"/>
          <p14:tracePt t="56312" x="9437688" y="5937250"/>
          <p14:tracePt t="56320" x="9437688" y="5940425"/>
          <p14:tracePt t="56327" x="9437688" y="5945188"/>
          <p14:tracePt t="56336" x="9437688" y="5948363"/>
          <p14:tracePt t="56344" x="9437688" y="5951538"/>
          <p14:tracePt t="56351" x="9437688" y="5959475"/>
          <p14:tracePt t="56362" x="9437688" y="5962650"/>
          <p14:tracePt t="56367" x="9437688" y="5967413"/>
          <p14:tracePt t="56577" x="9437688" y="5956300"/>
          <p14:tracePt t="56586" x="9440863" y="5934075"/>
          <p14:tracePt t="56593" x="9448800" y="5892800"/>
          <p14:tracePt t="56604" x="9451975" y="5846763"/>
          <p14:tracePt t="56610" x="9451975" y="5794375"/>
          <p14:tracePt t="56617" x="9444038" y="5741988"/>
          <p14:tracePt t="56626" x="9399588" y="5686425"/>
          <p14:tracePt t="56634" x="9313863" y="5618163"/>
          <p14:tracePt t="56642" x="9134475" y="5521325"/>
          <p14:tracePt t="56650" x="8886825" y="5413375"/>
          <p14:tracePt t="56657" x="8594725" y="5300663"/>
          <p14:tracePt t="56666" x="8212138" y="5192713"/>
          <p14:tracePt t="56676" x="7767638" y="5121275"/>
          <p14:tracePt t="56684" x="7227888" y="5035550"/>
          <p14:tracePt t="56691" x="6659563" y="4972050"/>
          <p14:tracePt t="56700" x="6113463" y="4933950"/>
          <p14:tracePt t="56708" x="5592763" y="4906963"/>
          <p14:tracePt t="56716" x="5180013" y="4884738"/>
          <p14:tracePt t="56724" x="4918075" y="4862513"/>
          <p14:tracePt t="56731" x="4791075" y="4854575"/>
          <p14:tracePt t="56740" x="4743450" y="4843463"/>
          <p14:tracePt t="56747" x="4732338" y="4837113"/>
          <p14:tracePt t="56756" x="4727575" y="4832350"/>
          <p14:tracePt t="56772" x="4727575" y="4829175"/>
          <p14:tracePt t="56780" x="4727575" y="4826000"/>
          <p14:tracePt t="56787" x="4724400" y="4821238"/>
          <p14:tracePt t="56803" x="4724400" y="4818063"/>
          <p14:tracePt t="56828" x="4727575" y="4813300"/>
          <p14:tracePt t="56836" x="4743450" y="4810125"/>
          <p14:tracePt t="56844" x="4768850" y="4799013"/>
          <p14:tracePt t="56852" x="4787900" y="4784725"/>
          <p14:tracePt t="56860" x="4799013" y="4779963"/>
          <p14:tracePt t="56867" x="4806950" y="4776788"/>
          <p14:tracePt t="56876" x="4810125" y="4773613"/>
          <p14:tracePt t="56998" x="4813300" y="4773613"/>
          <p14:tracePt t="57007" x="4821238" y="4776788"/>
          <p14:tracePt t="57014" x="4824413" y="4779963"/>
          <p14:tracePt t="57030" x="4824413" y="4784725"/>
          <p14:tracePt t="57039" x="4824413" y="4791075"/>
          <p14:tracePt t="57046" x="4821238" y="4791075"/>
          <p14:tracePt t="57055" x="4813300" y="4795838"/>
          <p14:tracePt t="57061" x="4802188" y="4795838"/>
          <p14:tracePt t="57070" x="4791075" y="4799013"/>
          <p14:tracePt t="57078" x="4784725" y="4799013"/>
          <p14:tracePt t="57086" x="4772025" y="4802188"/>
          <p14:tracePt t="57094" x="4757738" y="4802188"/>
          <p14:tracePt t="57102" x="4746625" y="4802188"/>
          <p14:tracePt t="57110" x="4735513" y="4802188"/>
          <p14:tracePt t="57118" x="4724400" y="4802188"/>
          <p14:tracePt t="57125" x="4702175" y="4802188"/>
          <p14:tracePt t="57134" x="4678363" y="4802188"/>
          <p14:tracePt t="57142" x="4652963" y="4802188"/>
          <p14:tracePt t="57150" x="4638675" y="4802188"/>
          <p14:tracePt t="57158" x="4614863" y="4806950"/>
          <p14:tracePt t="57166" x="4597400" y="4810125"/>
          <p14:tracePt t="57174" x="4581525" y="4810125"/>
          <p14:tracePt t="57182" x="4573588" y="4813300"/>
          <p14:tracePt t="57190" x="4559300" y="4813300"/>
          <p14:tracePt t="57197" x="4551363" y="4818063"/>
          <p14:tracePt t="57206" x="4545013" y="4818063"/>
          <p14:tracePt t="57215" x="4537075" y="4818063"/>
          <p14:tracePt t="57222" x="4537075" y="4821238"/>
          <p14:tracePt t="57230" x="4533900" y="4821238"/>
          <p14:tracePt t="57237" x="4529138" y="4826000"/>
          <p14:tracePt t="57245" x="4521200" y="4826000"/>
          <p14:tracePt t="57255" x="4514850" y="4826000"/>
          <p14:tracePt t="57264" x="4492625" y="4826000"/>
          <p14:tracePt t="57271" x="4468813" y="4826000"/>
          <p14:tracePt t="57280" x="4440238" y="4826000"/>
          <p14:tracePt t="57288" x="4410075" y="4826000"/>
          <p14:tracePt t="57295" x="4368800" y="4821238"/>
          <p14:tracePt t="57304" x="4330700" y="4821238"/>
          <p14:tracePt t="57312" x="4286250" y="4810125"/>
          <p14:tracePt t="57320" x="4230688" y="4799013"/>
          <p14:tracePt t="57328" x="4170363" y="4779963"/>
          <p14:tracePt t="57336" x="4090988" y="4754563"/>
          <p14:tracePt t="57344" x="3949700" y="4691063"/>
          <p14:tracePt t="57352" x="3773488" y="4616450"/>
          <p14:tracePt t="57359" x="3552825" y="4510088"/>
          <p14:tracePt t="57367" x="3302000" y="4402138"/>
          <p14:tracePt t="57375" x="3070225" y="4294188"/>
          <p14:tracePt t="57384" x="2860675" y="4178300"/>
          <p14:tracePt t="57392" x="2695575" y="4079875"/>
          <p14:tracePt t="57399" x="2571750" y="3994150"/>
          <p14:tracePt t="57408" x="2486025" y="3916363"/>
          <p14:tracePt t="57416" x="2447925" y="3859213"/>
          <p14:tracePt t="57424" x="2411413" y="3798888"/>
          <p14:tracePt t="57432" x="2392363" y="3751263"/>
          <p14:tracePt t="57440" x="2376488" y="3698875"/>
          <p14:tracePt t="57448" x="2370138" y="3649663"/>
          <p14:tracePt t="57456" x="2370138" y="3605213"/>
          <p14:tracePt t="57464" x="2370138" y="3567113"/>
          <p14:tracePt t="57472" x="2370138" y="3536950"/>
          <p14:tracePt t="57479" x="2387600" y="3495675"/>
          <p14:tracePt t="57488" x="2406650" y="3455988"/>
          <p14:tracePt t="57496" x="2439988" y="3406775"/>
          <p14:tracePt t="57504" x="2478088" y="3365500"/>
          <p14:tracePt t="57512" x="2516188" y="3324225"/>
          <p14:tracePt t="57521" x="2579688" y="3271838"/>
          <p14:tracePt t="57528" x="2635250" y="3233738"/>
          <p14:tracePt t="57538" x="2709863" y="3181350"/>
          <p14:tracePt t="57546" x="2781300" y="3140075"/>
          <p14:tracePt t="57553" x="2844800" y="3103563"/>
          <p14:tracePt t="57561" x="2913063" y="3073400"/>
          <p14:tracePt t="57569" x="2968625" y="3040063"/>
          <p14:tracePt t="57578" x="3009900" y="3017838"/>
          <p14:tracePt t="57586" x="3057525" y="2998788"/>
          <p14:tracePt t="57594" x="3084513" y="2982913"/>
          <p14:tracePt t="57602" x="3095625" y="2976563"/>
          <p14:tracePt t="57610" x="3103563" y="2976563"/>
          <p14:tracePt t="57618" x="3106738" y="2971800"/>
          <p14:tracePt t="57786" x="3103563" y="2965450"/>
          <p14:tracePt t="57796" x="3103563" y="2954338"/>
          <p14:tracePt t="57801" x="3122613" y="2927350"/>
          <p14:tracePt t="57810" x="3163888" y="2901950"/>
          <p14:tracePt t="57820" x="3219450" y="2863850"/>
          <p14:tracePt t="57826" x="3282950" y="2819400"/>
          <p14:tracePt t="57836" x="3354388" y="2778125"/>
          <p14:tracePt t="57844" x="3459163" y="2714625"/>
          <p14:tracePt t="57851" x="3544888" y="2673350"/>
          <p14:tracePt t="57860" x="3660775" y="2624138"/>
          <p14:tracePt t="57867" x="3743325" y="2586038"/>
          <p14:tracePt t="57881" x="3856038" y="2549525"/>
          <p14:tracePt t="57883" x="3963988" y="2508250"/>
          <p14:tracePt t="57892" x="4046538" y="2474913"/>
          <p14:tracePt t="57900" x="4125913" y="2447925"/>
          <p14:tracePt t="57908" x="4203700" y="2428875"/>
          <p14:tracePt t="57916" x="4289425" y="2411413"/>
          <p14:tracePt t="57924" x="4375150" y="2395538"/>
          <p14:tracePt t="57931" x="4451350" y="2384425"/>
          <p14:tracePt t="57940" x="4525963" y="2376488"/>
          <p14:tracePt t="57947" x="4592638" y="2370138"/>
          <p14:tracePt t="57956" x="4652963" y="2370138"/>
          <p14:tracePt t="57964" x="4691063" y="2370138"/>
          <p14:tracePt t="57972" x="4719638" y="2370138"/>
          <p14:tracePt t="57981" x="4746625" y="2373313"/>
          <p14:tracePt t="57988" x="4757738" y="2373313"/>
          <p14:tracePt t="57995" x="4760913" y="2373313"/>
          <p14:tracePt t="58004" x="4760913" y="2376488"/>
          <p14:tracePt t="58013" x="4757738" y="2381250"/>
          <p14:tracePt t="58020" x="4754563" y="2387600"/>
          <p14:tracePt t="58032" x="4749800" y="2392363"/>
          <p14:tracePt t="58040" x="4743450" y="2395538"/>
          <p14:tracePt t="58048" x="4732338" y="2403475"/>
          <p14:tracePt t="58056" x="4724400" y="2406650"/>
          <p14:tracePt t="58064" x="4708525" y="2414588"/>
          <p14:tracePt t="58072" x="4702175" y="2425700"/>
          <p14:tracePt t="58080" x="4686300" y="2428875"/>
          <p14:tracePt t="58088" x="4664075" y="2444750"/>
          <p14:tracePt t="58096" x="4633913" y="2452688"/>
          <p14:tracePt t="58104" x="4600575" y="2463800"/>
          <p14:tracePt t="58112" x="4562475" y="2474913"/>
          <p14:tracePt t="58120" x="4514850" y="2492375"/>
          <p14:tracePt t="58128" x="4462463" y="2505075"/>
          <p14:tracePt t="58135" x="4398963" y="2522538"/>
          <p14:tracePt t="58146" x="4330700" y="2530475"/>
          <p14:tracePt t="58154" x="4270375" y="2541588"/>
          <p14:tracePt t="58162" x="4203700" y="2552700"/>
          <p14:tracePt t="58170" x="4137025" y="2568575"/>
          <p14:tracePt t="58179" x="4076700" y="2571750"/>
          <p14:tracePt t="58186" x="3997325" y="2586038"/>
          <p14:tracePt t="58194" x="3930650" y="2590800"/>
          <p14:tracePt t="58202" x="3848100" y="2605088"/>
          <p14:tracePt t="58209" x="3773488" y="2616200"/>
          <p14:tracePt t="58218" x="3698875" y="2624138"/>
          <p14:tracePt t="58226" x="3611563" y="2643188"/>
          <p14:tracePt t="58234" x="3536950" y="2654300"/>
          <p14:tracePt t="58241" x="3459163" y="2673350"/>
          <p14:tracePt t="58250" x="3398838" y="2690813"/>
          <p14:tracePt t="58258" x="3349625" y="2709863"/>
          <p14:tracePt t="58266" x="3308350" y="2732088"/>
          <p14:tracePt t="58273" x="3275013" y="2755900"/>
          <p14:tracePt t="58281" x="3249613" y="2778125"/>
          <p14:tracePt t="58290" x="3230563" y="2800350"/>
          <p14:tracePt t="58297" x="3208338" y="2819400"/>
          <p14:tracePt t="58306" x="3192463" y="2844800"/>
          <p14:tracePt t="58314" x="3181350" y="2855913"/>
          <p14:tracePt t="58321" x="3167063" y="2878138"/>
          <p14:tracePt t="58330" x="3163888" y="2894013"/>
          <p14:tracePt t="58337" x="3151188" y="2908300"/>
          <p14:tracePt t="58346" x="3148013" y="2916238"/>
          <p14:tracePt t="58354" x="3144838" y="2924175"/>
          <p14:tracePt t="58362" x="3144838" y="2930525"/>
          <p14:tracePt t="58370" x="3144838" y="2935288"/>
          <p14:tracePt t="58377" x="3144838" y="2938463"/>
          <p14:tracePt t="58393" x="3144838" y="2941638"/>
          <p14:tracePt t="58488" x="3151188" y="2938463"/>
          <p14:tracePt t="58496" x="3167063" y="2924175"/>
          <p14:tracePt t="58504" x="3178175" y="2913063"/>
          <p14:tracePt t="58512" x="3197225" y="2897188"/>
          <p14:tracePt t="58520" x="3211513" y="2889250"/>
          <p14:tracePt t="58529" x="3219450" y="2882900"/>
          <p14:tracePt t="58544" x="3222625" y="2882900"/>
          <p14:tracePt t="58721" x="3222625" y="2894013"/>
          <p14:tracePt t="58730" x="3216275" y="2916238"/>
          <p14:tracePt t="58738" x="3216275" y="2935288"/>
          <p14:tracePt t="58746" x="3211513" y="2946400"/>
          <p14:tracePt t="58753" x="3208338" y="2968625"/>
          <p14:tracePt t="58762" x="3200400" y="2987675"/>
          <p14:tracePt t="58770" x="3189288" y="3006725"/>
          <p14:tracePt t="58777" x="3167063" y="3046413"/>
          <p14:tracePt t="58785" x="3136900" y="3081338"/>
          <p14:tracePt t="58794" x="3095625" y="3136900"/>
          <p14:tracePt t="58802" x="3051175" y="3192463"/>
          <p14:tracePt t="58810" x="3001963" y="3249613"/>
          <p14:tracePt t="58818" x="2941638" y="3316288"/>
          <p14:tracePt t="58825" x="2897188" y="3365500"/>
          <p14:tracePt t="58833" x="2860675" y="3421063"/>
          <p14:tracePt t="58842" x="2836863" y="3455988"/>
          <p14:tracePt t="58850" x="2822575" y="3489325"/>
          <p14:tracePt t="58857" x="2811463" y="3522663"/>
          <p14:tracePt t="58866" x="2803525" y="3552825"/>
          <p14:tracePt t="58882" x="2800350" y="3578225"/>
          <p14:tracePt t="58883" x="2800350" y="3600450"/>
          <p14:tracePt t="58890" x="2800350" y="3630613"/>
          <p14:tracePt t="58897" x="2800350" y="3646488"/>
          <p14:tracePt t="58906" x="2800350" y="3668713"/>
          <p14:tracePt t="58915" x="2800350" y="3687763"/>
          <p14:tracePt t="58922" x="2800350" y="3702050"/>
          <p14:tracePt t="58930" x="2800350" y="3721100"/>
          <p14:tracePt t="58938" x="2800350" y="3743325"/>
          <p14:tracePt t="58946" x="2800350" y="3754438"/>
          <p14:tracePt t="58954" x="2800350" y="3765550"/>
          <p14:tracePt t="58962" x="2800350" y="3773488"/>
          <p14:tracePt t="58970" x="2800350" y="3776663"/>
          <p14:tracePt t="58978" x="2800350" y="3781425"/>
          <p14:tracePt t="59036" x="2800350" y="3776663"/>
          <p14:tracePt t="59044" x="2800350" y="3773488"/>
          <p14:tracePt t="59052" x="2800350" y="3762375"/>
          <p14:tracePt t="59060" x="2800350" y="3751263"/>
          <p14:tracePt t="59068" x="2800350" y="3743325"/>
          <p14:tracePt t="59076" x="2800350" y="3735388"/>
          <p14:tracePt t="59084" x="2800350" y="3729038"/>
          <p14:tracePt t="59092" x="2800350" y="3717925"/>
          <p14:tracePt t="59100" x="2800350" y="3713163"/>
          <p14:tracePt t="59108" x="2800350" y="3702050"/>
          <p14:tracePt t="59124" x="2800350" y="3698875"/>
          <p14:tracePt t="59155" x="2795588" y="3698875"/>
          <p14:tracePt t="59164" x="2795588" y="3702050"/>
          <p14:tracePt t="59172" x="2792413" y="3721100"/>
          <p14:tracePt t="59181" x="2789238" y="3732213"/>
          <p14:tracePt t="59188" x="2789238" y="3751263"/>
          <p14:tracePt t="59196" x="2784475" y="3765550"/>
          <p14:tracePt t="59204" x="2784475" y="3781425"/>
          <p14:tracePt t="59214" x="2784475" y="3803650"/>
          <p14:tracePt t="59222" x="2784475" y="3817938"/>
          <p14:tracePt t="59228" x="2784475" y="3829050"/>
          <p14:tracePt t="59236" x="2784475" y="3851275"/>
          <p14:tracePt t="59244" x="2784475" y="3870325"/>
          <p14:tracePt t="59252" x="2784475" y="3892550"/>
          <p14:tracePt t="59260" x="2784475" y="3908425"/>
          <p14:tracePt t="59268" x="2784475" y="3938588"/>
          <p14:tracePt t="59278" x="2784475" y="3960813"/>
          <p14:tracePt t="59286" x="2784475" y="3990975"/>
          <p14:tracePt t="59292" x="2784475" y="4016375"/>
          <p14:tracePt t="59302" x="2784475" y="4046538"/>
          <p14:tracePt t="59310" x="2784475" y="4076700"/>
          <p14:tracePt t="59318" x="2792413" y="4106863"/>
          <p14:tracePt t="59325" x="2795588" y="4140200"/>
          <p14:tracePt t="59333" x="2800350" y="4170363"/>
          <p14:tracePt t="59342" x="2800350" y="4200525"/>
          <p14:tracePt t="59350" x="2800350" y="4237038"/>
          <p14:tracePt t="59358" x="2800350" y="4271963"/>
          <p14:tracePt t="59366" x="2800350" y="4316413"/>
          <p14:tracePt t="59374" x="2800350" y="4360863"/>
          <p14:tracePt t="59382" x="2800350" y="4413250"/>
          <p14:tracePt t="59389" x="2800350" y="4473575"/>
          <p14:tracePt t="59398" x="2800350" y="4518025"/>
          <p14:tracePt t="59406" x="2800350" y="4562475"/>
          <p14:tracePt t="59415" x="2800350" y="4616450"/>
          <p14:tracePt t="59422" x="2800350" y="4668838"/>
          <p14:tracePt t="59430" x="2800350" y="4727575"/>
          <p14:tracePt t="59438" x="2800350" y="4773613"/>
          <p14:tracePt t="59446" x="2800350" y="4826000"/>
          <p14:tracePt t="59454" x="2800350" y="4878388"/>
          <p14:tracePt t="59462" x="2800350" y="4922838"/>
          <p14:tracePt t="59470" x="2795588" y="4959350"/>
          <p14:tracePt t="59478" x="2789238" y="4997450"/>
          <p14:tracePt t="59486" x="2778125" y="5046663"/>
          <p14:tracePt t="59494" x="2751138" y="5102225"/>
          <p14:tracePt t="59502" x="2720975" y="5154613"/>
          <p14:tracePt t="59511" x="2684463" y="5210175"/>
          <p14:tracePt t="59518" x="2646363" y="5267325"/>
          <p14:tracePt t="59526" x="2605088" y="5330825"/>
          <p14:tracePt t="59534" x="2563813" y="5402263"/>
          <p14:tracePt t="59542" x="2527300" y="5457825"/>
          <p14:tracePt t="59550" x="2497138" y="5507038"/>
          <p14:tracePt t="59557" x="2474913" y="5548313"/>
          <p14:tracePt t="59566" x="2451100" y="5581650"/>
          <p14:tracePt t="59574" x="2447925" y="5603875"/>
          <p14:tracePt t="59584" x="2444750" y="5614988"/>
          <p14:tracePt t="59592" x="2444750" y="5618163"/>
          <p14:tracePt t="59760" x="2444750" y="5622925"/>
          <p14:tracePt t="59768" x="2436813" y="5634038"/>
          <p14:tracePt t="59776" x="2422525" y="5648325"/>
          <p14:tracePt t="59784" x="2403475" y="5667375"/>
          <p14:tracePt t="59791" x="2376488" y="5689600"/>
          <p14:tracePt t="59800" x="2339975" y="5716588"/>
          <p14:tracePt t="59808" x="2290763" y="5753100"/>
          <p14:tracePt t="59816" x="2238375" y="5783263"/>
          <p14:tracePt t="59824" x="2182813" y="5821363"/>
          <p14:tracePt t="59832" x="2119313" y="5857875"/>
          <p14:tracePt t="59840" x="2055813" y="5884863"/>
          <p14:tracePt t="59848" x="2003425" y="5907088"/>
          <p14:tracePt t="59856" x="1954213" y="5921375"/>
          <p14:tracePt t="59866" x="1909763" y="5934075"/>
          <p14:tracePt t="59883" x="1838325" y="5926138"/>
          <p14:tracePt t="59890" x="1811338" y="5910263"/>
          <p14:tracePt t="59897" x="1785938" y="5892800"/>
          <p14:tracePt t="59905" x="1766888" y="5873750"/>
          <p14:tracePt t="59914" x="1747838" y="5840413"/>
          <p14:tracePt t="59922" x="1733550" y="5805488"/>
          <p14:tracePt t="59930" x="1714500" y="5768975"/>
          <p14:tracePt t="59938" x="1703388" y="5711825"/>
          <p14:tracePt t="59946" x="1695450" y="5645150"/>
          <p14:tracePt t="59954" x="1684338" y="5570538"/>
          <p14:tracePt t="59962" x="1676400" y="5487988"/>
          <p14:tracePt t="59970" x="1670050" y="5360988"/>
          <p14:tracePt t="59978" x="1670050" y="5210175"/>
          <p14:tracePt t="59986" x="1670050" y="5027613"/>
          <p14:tracePt t="59994" x="1651000" y="4806950"/>
          <p14:tracePt t="60002" x="1631950" y="4589463"/>
          <p14:tracePt t="60010" x="1601788" y="4383088"/>
          <p14:tracePt t="60018" x="1582738" y="4192588"/>
          <p14:tracePt t="60026" x="1565275" y="4049713"/>
          <p14:tracePt t="60034" x="1565275" y="3968750"/>
          <p14:tracePt t="60042" x="1565275" y="3900488"/>
          <p14:tracePt t="60049" x="1579563" y="3851275"/>
          <p14:tracePt t="60058" x="1601788" y="3825875"/>
          <p14:tracePt t="60066" x="1628775" y="3798888"/>
          <p14:tracePt t="60074" x="1670050" y="3770313"/>
          <p14:tracePt t="60084" x="1711325" y="3746500"/>
          <p14:tracePt t="60090" x="1774825" y="3721100"/>
          <p14:tracePt t="60097" x="1833563" y="3698875"/>
          <p14:tracePt t="60106" x="1901825" y="3683000"/>
          <p14:tracePt t="60116" x="1987550" y="3671888"/>
          <p14:tracePt t="60122" x="2062163" y="3671888"/>
          <p14:tracePt t="60130" x="2144713" y="3671888"/>
          <p14:tracePt t="60138" x="2219325" y="3679825"/>
          <p14:tracePt t="60146" x="2279650" y="3690938"/>
          <p14:tracePt t="60154" x="2324100" y="3705225"/>
          <p14:tracePt t="60164" x="2359025" y="3721100"/>
          <p14:tracePt t="60172" x="2381250" y="3740150"/>
          <p14:tracePt t="60181" x="2398713" y="3754438"/>
          <p14:tracePt t="60188" x="2411413" y="3770313"/>
          <p14:tracePt t="60196" x="2425700" y="3787775"/>
          <p14:tracePt t="60204" x="2436813" y="3814763"/>
          <p14:tracePt t="60212" x="2447925" y="3859213"/>
          <p14:tracePt t="60220" x="2459038" y="3933825"/>
          <p14:tracePt t="60228" x="2466975" y="4010025"/>
          <p14:tracePt t="60236" x="2474913" y="4114800"/>
          <p14:tracePt t="60244" x="2481263" y="4256088"/>
          <p14:tracePt t="60252" x="2481263" y="4410075"/>
          <p14:tracePt t="60260" x="2481263" y="4562475"/>
          <p14:tracePt t="60268" x="2481263" y="4697413"/>
          <p14:tracePt t="60276" x="2489200" y="4826000"/>
          <p14:tracePt t="60284" x="2497138" y="4922838"/>
          <p14:tracePt t="60292" x="2497138" y="5030788"/>
          <p14:tracePt t="60302" x="2505075" y="5157788"/>
          <p14:tracePt t="60308" x="2505075" y="5248275"/>
          <p14:tracePt t="60316" x="2500313" y="5360988"/>
          <p14:tracePt t="60324" x="2497138" y="5443538"/>
          <p14:tracePt t="60332" x="2474913" y="5540375"/>
          <p14:tracePt t="60340" x="2459038" y="5626100"/>
          <p14:tracePt t="60348" x="2433638" y="5719763"/>
          <p14:tracePt t="60356" x="2398713" y="5791200"/>
          <p14:tracePt t="60364" x="2370138" y="5843588"/>
          <p14:tracePt t="60371" x="2332038" y="5899150"/>
          <p14:tracePt t="60380" x="2298700" y="5940425"/>
          <p14:tracePt t="60388" x="2260600" y="5978525"/>
          <p14:tracePt t="60396" x="2219325" y="6011863"/>
          <p14:tracePt t="60403" x="2185988" y="6034088"/>
          <p14:tracePt t="60412" x="2152650" y="6056313"/>
          <p14:tracePt t="60420" x="2125663" y="6067425"/>
          <p14:tracePt t="60428" x="2108200" y="6075363"/>
          <p14:tracePt t="60436" x="2092325" y="6083300"/>
          <p14:tracePt t="60443" x="2066925" y="6086475"/>
          <p14:tracePt t="60454" x="2043113" y="6091238"/>
          <p14:tracePt t="60462" x="2025650" y="6091238"/>
          <p14:tracePt t="60470" x="2003425" y="6091238"/>
          <p14:tracePt t="60478" x="1976438" y="6083300"/>
          <p14:tracePt t="60486" x="1962150" y="6080125"/>
          <p14:tracePt t="60494" x="1943100" y="6075363"/>
          <p14:tracePt t="60502" x="1924050" y="6067425"/>
          <p14:tracePt t="60510" x="1898650" y="6049963"/>
          <p14:tracePt t="60518" x="1885950" y="6038850"/>
          <p14:tracePt t="60526" x="1863725" y="6019800"/>
          <p14:tracePt t="60534" x="1849438" y="5997575"/>
          <p14:tracePt t="60542" x="1841500" y="5967413"/>
          <p14:tracePt t="60550" x="1822450" y="5934075"/>
          <p14:tracePt t="60558" x="1819275" y="5888038"/>
          <p14:tracePt t="60566" x="1804988" y="5840413"/>
          <p14:tracePt t="60574" x="1800225" y="5772150"/>
          <p14:tracePt t="60582" x="1792288" y="5697538"/>
          <p14:tracePt t="60590" x="1792288" y="5614988"/>
          <p14:tracePt t="60598" x="1785938" y="5526088"/>
          <p14:tracePt t="60606" x="1785938" y="5372100"/>
          <p14:tracePt t="60614" x="1785938" y="5218113"/>
          <p14:tracePt t="60622" x="1785938" y="5035550"/>
          <p14:tracePt t="60630" x="1785938" y="4837113"/>
          <p14:tracePt t="60638" x="1785938" y="4638675"/>
          <p14:tracePt t="60646" x="1785938" y="4454525"/>
          <p14:tracePt t="60654" x="1785938" y="4286250"/>
          <p14:tracePt t="60663" x="1785938" y="4162425"/>
          <p14:tracePt t="60670" x="1785938" y="4079875"/>
          <p14:tracePt t="60678" x="1797050" y="4021138"/>
          <p14:tracePt t="60686" x="1811338" y="3968750"/>
          <p14:tracePt t="60694" x="1838325" y="3927475"/>
          <p14:tracePt t="60702" x="1871663" y="3903663"/>
          <p14:tracePt t="60710" x="1912938" y="3881438"/>
          <p14:tracePt t="60718" x="1957388" y="3863975"/>
          <p14:tracePt t="60726" x="2028825" y="3844925"/>
          <p14:tracePt t="60736" x="2103438" y="3825875"/>
          <p14:tracePt t="60744" x="2171700" y="3814763"/>
          <p14:tracePt t="60750" x="2238375" y="3806825"/>
          <p14:tracePt t="60760" x="2306638" y="3806825"/>
          <p14:tracePt t="60768" x="2365375" y="3806825"/>
          <p14:tracePt t="60776" x="2411413" y="3814763"/>
          <p14:tracePt t="60784" x="2451100" y="3817938"/>
          <p14:tracePt t="60792" x="2481263" y="3825875"/>
          <p14:tracePt t="60800" x="2505075" y="3829050"/>
          <p14:tracePt t="60808" x="2519363" y="3833813"/>
          <p14:tracePt t="60816" x="2530475" y="3844925"/>
          <p14:tracePt t="60824" x="2538413" y="3851275"/>
          <p14:tracePt t="60832" x="2552700" y="3856038"/>
          <p14:tracePt t="60840" x="2560638" y="3867150"/>
          <p14:tracePt t="60848" x="2574925" y="3892550"/>
          <p14:tracePt t="60856" x="2582863" y="3916363"/>
          <p14:tracePt t="60864" x="2590800" y="3956050"/>
          <p14:tracePt t="60882" x="2593975" y="4068763"/>
          <p14:tracePt t="60888" x="2593975" y="4129088"/>
          <p14:tracePt t="60896" x="2593975" y="4189413"/>
          <p14:tracePt t="60904" x="2593975" y="4264025"/>
          <p14:tracePt t="60911" x="2593975" y="4335463"/>
          <p14:tracePt t="60920" x="2593975" y="4402138"/>
          <p14:tracePt t="60928" x="2593975" y="4476750"/>
          <p14:tracePt t="60936" x="2593975" y="4545013"/>
          <p14:tracePt t="60944" x="2593975" y="4619625"/>
          <p14:tracePt t="60952" x="2593975" y="4702175"/>
          <p14:tracePt t="60960" x="2593975" y="4776788"/>
          <p14:tracePt t="60968" x="2593975" y="4854575"/>
          <p14:tracePt t="60975" x="2593975" y="4930775"/>
          <p14:tracePt t="60984" x="2593975" y="5005388"/>
          <p14:tracePt t="60991" x="2593975" y="5087938"/>
          <p14:tracePt t="61000" x="2593975" y="5146675"/>
          <p14:tracePt t="61008" x="2593975" y="5192713"/>
          <p14:tracePt t="61016" x="2593975" y="5229225"/>
          <p14:tracePt t="61026" x="2593975" y="5267325"/>
          <p14:tracePt t="61032" x="2593975" y="5311775"/>
          <p14:tracePt t="61041" x="2593975" y="5356225"/>
          <p14:tracePt t="61050" x="2593975" y="5402263"/>
          <p14:tracePt t="61058" x="2593975" y="5432425"/>
          <p14:tracePt t="61066" x="2593975" y="5461000"/>
          <p14:tracePt t="61075" x="2593975" y="5487988"/>
          <p14:tracePt t="61082" x="2593975" y="5510213"/>
          <p14:tracePt t="61090" x="2586038" y="5532438"/>
          <p14:tracePt t="61097" x="2586038" y="5554663"/>
          <p14:tracePt t="61106" x="2582863" y="5589588"/>
          <p14:tracePt t="61114" x="2579688" y="5611813"/>
          <p14:tracePt t="61122" x="2571750" y="5645150"/>
          <p14:tracePt t="61131" x="2568575" y="5667375"/>
          <p14:tracePt t="61138" x="2557463" y="5694363"/>
          <p14:tracePt t="61146" x="2552700" y="5719763"/>
          <p14:tracePt t="61154" x="2541588" y="5741988"/>
          <p14:tracePt t="61162" x="2538413" y="5768975"/>
          <p14:tracePt t="61170" x="2533650" y="5799138"/>
          <p14:tracePt t="61179" x="2522538" y="5824538"/>
          <p14:tracePt t="61186" x="2519363" y="5851525"/>
          <p14:tracePt t="61194" x="2508250" y="5873750"/>
          <p14:tracePt t="61202" x="2492375" y="5899150"/>
          <p14:tracePt t="61210" x="2481263" y="5926138"/>
          <p14:tracePt t="61217" x="2474913" y="5945188"/>
          <p14:tracePt t="61227" x="2463800" y="5956300"/>
          <p14:tracePt t="61234" x="2459038" y="5967413"/>
          <p14:tracePt t="61242" x="2451100" y="5978525"/>
          <p14:tracePt t="61250" x="2447925" y="5981700"/>
          <p14:tracePt t="61258" x="2447925" y="5986463"/>
          <p14:tracePt t="61266" x="2444750" y="5986463"/>
          <p14:tracePt t="61274" x="2439988" y="5989638"/>
          <p14:tracePt t="61282" x="2439988" y="5992813"/>
          <p14:tracePt t="61290" x="2433638" y="5992813"/>
          <p14:tracePt t="61297" x="2428875" y="5997575"/>
          <p14:tracePt t="61306" x="2422525" y="6000750"/>
          <p14:tracePt t="61316" x="2417763" y="6003925"/>
          <p14:tracePt t="61322" x="2411413" y="6008688"/>
          <p14:tracePt t="61332" x="2406650" y="6011863"/>
          <p14:tracePt t="61348" x="2398713" y="6015038"/>
          <p14:tracePt t="61356" x="2395538" y="6015038"/>
          <p14:tracePt t="61364" x="2387600" y="6019800"/>
          <p14:tracePt t="61372" x="2384425" y="6019800"/>
          <p14:tracePt t="61388" x="2381250" y="6019800"/>
          <p14:tracePt t="61396" x="2376488" y="6019800"/>
          <p14:tracePt t="61413" x="2370138" y="6019800"/>
          <p14:tracePt t="61420" x="2354263" y="6015038"/>
          <p14:tracePt t="61428" x="2351088" y="6015038"/>
          <p14:tracePt t="61436" x="2335213" y="6011863"/>
          <p14:tracePt t="61444" x="2324100" y="6008688"/>
          <p14:tracePt t="61452" x="2312988" y="6000750"/>
          <p14:tracePt t="61460" x="2287588" y="5997575"/>
          <p14:tracePt t="61468" x="2268538" y="5986463"/>
          <p14:tracePt t="61476" x="2249488" y="5978525"/>
          <p14:tracePt t="61484" x="2227263" y="5967413"/>
          <p14:tracePt t="61492" x="2205038" y="5951538"/>
          <p14:tracePt t="61502" x="2185988" y="5937250"/>
          <p14:tracePt t="61512" x="2166938" y="5910263"/>
          <p14:tracePt t="61520" x="2147888" y="5884863"/>
          <p14:tracePt t="61528" x="2125663" y="5851525"/>
          <p14:tracePt t="61536" x="2114550" y="5810250"/>
          <p14:tracePt t="61544" x="2103438" y="5780088"/>
          <p14:tracePt t="61553" x="2095500" y="5746750"/>
          <p14:tracePt t="61560" x="2084388" y="5735638"/>
          <p14:tracePt t="61568" x="2081213" y="5719763"/>
          <p14:tracePt t="61576" x="2078038" y="5711825"/>
          <p14:tracePt t="61584" x="2078038" y="5705475"/>
          <p14:tracePt t="61592" x="2073275" y="5705475"/>
          <p14:tracePt t="61602" x="2070100" y="5697538"/>
          <p14:tracePt t="61616" x="2070100" y="5694363"/>
          <p14:tracePt t="61694" x="2070100" y="5697538"/>
          <p14:tracePt t="61710" x="2070100" y="5700713"/>
          <p14:tracePt t="61718" x="2070100" y="5705475"/>
          <p14:tracePt t="61726" x="2070100" y="5708650"/>
          <p14:tracePt t="61774" x="2070100" y="5711825"/>
          <p14:tracePt t="61781" x="2066925" y="5711825"/>
          <p14:tracePt t="61790" x="2062163" y="5716588"/>
          <p14:tracePt t="61806" x="2058988" y="5719763"/>
          <p14:tracePt t="61814" x="2055813" y="5719763"/>
          <p14:tracePt t="61822" x="2051050" y="5719763"/>
          <p14:tracePt t="61830" x="2047875" y="5724525"/>
          <p14:tracePt t="61846" x="2047875" y="5727700"/>
          <p14:tracePt t="61854" x="2043113" y="5727700"/>
          <p14:tracePt t="61862" x="2039938" y="5730875"/>
          <p14:tracePt t="61881" x="2032000" y="5735638"/>
          <p14:tracePt t="61886" x="2032000" y="5738813"/>
          <p14:tracePt t="61894" x="2028825" y="5738813"/>
          <p14:tracePt t="61902" x="2025650" y="5738813"/>
          <p14:tracePt t="62040" x="2025650" y="5730875"/>
          <p14:tracePt t="62047" x="2025650" y="5727700"/>
          <p14:tracePt t="62120" x="2025650" y="5730875"/>
          <p14:tracePt t="62128" x="2025650" y="5741988"/>
          <p14:tracePt t="62137" x="2025650" y="5764213"/>
          <p14:tracePt t="62144" x="2025650" y="5794375"/>
          <p14:tracePt t="62152" x="2025650" y="5824538"/>
          <p14:tracePt t="62160" x="2025650" y="5865813"/>
          <p14:tracePt t="62168" x="2025650" y="5918200"/>
          <p14:tracePt t="62176" x="2017713" y="5978525"/>
          <p14:tracePt t="62184" x="2014538" y="6038850"/>
          <p14:tracePt t="62192" x="1998663" y="6091238"/>
          <p14:tracePt t="62200" x="1979613" y="6154738"/>
          <p14:tracePt t="62211" x="1968500" y="6191250"/>
          <p14:tracePt t="62218" x="1962150" y="6224588"/>
          <p14:tracePt t="62226" x="1951038" y="6254750"/>
          <p14:tracePt t="62234" x="1946275" y="6273800"/>
          <p14:tracePt t="62242" x="1946275" y="6284913"/>
          <p14:tracePt t="62250" x="1938338" y="6300788"/>
          <p14:tracePt t="62258" x="1938338" y="6311900"/>
          <p14:tracePt t="62266" x="1938338" y="6318250"/>
          <p14:tracePt t="62282" x="1938338" y="6323013"/>
          <p14:tracePt t="62386" x="1938338" y="6318250"/>
          <p14:tracePt t="62482" x="1943100" y="6318250"/>
          <p14:tracePt t="62493" x="1957388" y="6315075"/>
          <p14:tracePt t="62500" x="1973263" y="6311900"/>
          <p14:tracePt t="62506" x="1990725" y="6303963"/>
          <p14:tracePt t="62516" x="2006600" y="6303963"/>
          <p14:tracePt t="62524" x="2020888" y="6300788"/>
          <p14:tracePt t="62532" x="2032000" y="6296025"/>
          <p14:tracePt t="62540" x="2043113" y="6296025"/>
          <p14:tracePt t="62548" x="2055813" y="6292850"/>
          <p14:tracePt t="62556" x="2073275" y="6289675"/>
          <p14:tracePt t="62564" x="2089150" y="6289675"/>
          <p14:tracePt t="62572" x="2108200" y="6289675"/>
          <p14:tracePt t="62580" x="2122488" y="6289675"/>
          <p14:tracePt t="62592" x="2136775" y="6289675"/>
          <p14:tracePt t="62600" x="2144713" y="6289675"/>
          <p14:tracePt t="62608" x="2147888" y="6289675"/>
          <p14:tracePt t="62616" x="2147888" y="6292850"/>
          <p14:tracePt t="62640" x="2152650" y="6292850"/>
          <p14:tracePt t="62648" x="2160588" y="6292850"/>
          <p14:tracePt t="62656" x="2163763" y="6289675"/>
          <p14:tracePt t="62664" x="2166938" y="6284913"/>
          <p14:tracePt t="62681" x="2166938" y="6281738"/>
          <p14:tracePt t="62688" x="2166938" y="6276975"/>
          <p14:tracePt t="62696" x="2166938" y="6270625"/>
          <p14:tracePt t="62704" x="2166938" y="6265863"/>
          <p14:tracePt t="62712" x="2163763" y="6262688"/>
          <p14:tracePt t="62720" x="2155825" y="6254750"/>
          <p14:tracePt t="62728" x="2147888" y="6251575"/>
          <p14:tracePt t="62736" x="2141538" y="6251575"/>
          <p14:tracePt t="62744" x="2133600" y="6251575"/>
          <p14:tracePt t="62752" x="2125663" y="6251575"/>
          <p14:tracePt t="62782" x="2130425" y="6248400"/>
          <p14:tracePt t="62790" x="2152650" y="6248400"/>
          <p14:tracePt t="62796" x="2201863" y="6243638"/>
          <p14:tracePt t="62806" x="2238375" y="6237288"/>
          <p14:tracePt t="62815" x="2290763" y="6237288"/>
          <p14:tracePt t="62822" x="2320925" y="6232525"/>
          <p14:tracePt t="62830" x="2351088" y="6232525"/>
          <p14:tracePt t="62839" x="2376488" y="6229350"/>
          <p14:tracePt t="62846" x="2392363" y="6229350"/>
          <p14:tracePt t="62854" x="2406650" y="6229350"/>
          <p14:tracePt t="62862" x="2422525" y="6229350"/>
          <p14:tracePt t="62881" x="2447925" y="6237288"/>
          <p14:tracePt t="62886" x="2459038" y="6240463"/>
          <p14:tracePt t="62894" x="2470150" y="6243638"/>
          <p14:tracePt t="62902" x="2474913" y="6243638"/>
          <p14:tracePt t="62934" x="2474913" y="6248400"/>
          <p14:tracePt t="62942" x="2470150" y="6251575"/>
          <p14:tracePt t="62950" x="2455863" y="6259513"/>
          <p14:tracePt t="62959" x="2444750" y="6262688"/>
          <p14:tracePt t="62966" x="2436813" y="6265863"/>
          <p14:tracePt t="62974" x="2425700" y="6270625"/>
          <p14:tracePt t="62982" x="2422525" y="6273800"/>
          <p14:tracePt t="62990" x="2414588" y="6273800"/>
          <p14:tracePt t="62997" x="2411413" y="6276975"/>
          <p14:tracePt t="63014" x="2403475" y="6281738"/>
          <p14:tracePt t="63022" x="2398713" y="6284913"/>
          <p14:tracePt t="63030" x="2395538" y="6284913"/>
          <p14:tracePt t="63038" x="2395538" y="6289675"/>
          <p14:tracePt t="63046" x="2392363" y="6289675"/>
          <p14:tracePt t="63054" x="2392363" y="6292850"/>
          <p14:tracePt t="63062" x="2387600" y="6292850"/>
          <p14:tracePt t="68556" x="2381250" y="6289675"/>
          <p14:tracePt t="68564" x="2332038" y="6221413"/>
          <p14:tracePt t="68572" x="2246313" y="6097588"/>
          <p14:tracePt t="68580" x="2147888" y="5934075"/>
          <p14:tracePt t="68588" x="2100263" y="5764213"/>
          <p14:tracePt t="68596" x="2100263" y="5630863"/>
          <p14:tracePt t="68604" x="2141538" y="5487988"/>
          <p14:tracePt t="68614" x="2260600" y="5360988"/>
          <p14:tracePt t="68620" x="2459038" y="5222875"/>
          <p14:tracePt t="68632" x="2743200" y="5076825"/>
          <p14:tracePt t="68638" x="3054350" y="4937125"/>
          <p14:tracePt t="68646" x="3390900" y="4810125"/>
          <p14:tracePt t="68654" x="3743325" y="4683125"/>
          <p14:tracePt t="68662" x="4079875" y="4551363"/>
          <p14:tracePt t="68670" x="4371975" y="4462463"/>
          <p14:tracePt t="68679" x="4649788" y="4365625"/>
          <p14:tracePt t="68686" x="4892675" y="4278313"/>
          <p14:tracePt t="68694" x="5091113" y="4219575"/>
          <p14:tracePt t="68702" x="5251450" y="4154488"/>
          <p14:tracePt t="68710" x="5378450" y="4102100"/>
          <p14:tracePt t="68718" x="5461000" y="4068763"/>
          <p14:tracePt t="68726" x="5548313" y="4024313"/>
          <p14:tracePt t="68734" x="5595938" y="4002088"/>
          <p14:tracePt t="68743" x="5637213" y="3979863"/>
          <p14:tracePt t="68750" x="5675313" y="3960813"/>
          <p14:tracePt t="68758" x="5708650" y="3944938"/>
          <p14:tracePt t="68767" x="5727700" y="3933825"/>
          <p14:tracePt t="68774" x="5738813" y="3927475"/>
          <p14:tracePt t="68782" x="5746750" y="3922713"/>
          <p14:tracePt t="68790" x="5753100" y="3919538"/>
          <p14:tracePt t="68878" x="5730875" y="3919538"/>
          <p14:tracePt t="68886" x="5694363" y="3919538"/>
          <p14:tracePt t="68894" x="5653088" y="3919538"/>
          <p14:tracePt t="68902" x="5637213" y="3919538"/>
          <p14:tracePt t="68913" x="5626100" y="3919538"/>
          <p14:tracePt t="68936" x="5629275" y="3916363"/>
          <p14:tracePt t="68944" x="5645150" y="3900488"/>
          <p14:tracePt t="68952" x="5656263" y="3897313"/>
          <p14:tracePt t="68960" x="5664200" y="3889375"/>
          <p14:tracePt t="68968" x="5667375" y="3881438"/>
          <p14:tracePt t="68976" x="5667375" y="3878263"/>
          <p14:tracePt t="68984" x="5667375" y="3875088"/>
          <p14:tracePt t="68993" x="5664200" y="3875088"/>
          <p14:tracePt t="69000" x="5659438" y="3870325"/>
          <p14:tracePt t="69008" x="5653088" y="3867150"/>
          <p14:tracePt t="69016" x="5645150" y="3863975"/>
          <p14:tracePt t="69024" x="5637213" y="3863975"/>
          <p14:tracePt t="69032" x="5629275" y="3863975"/>
          <p14:tracePt t="69040" x="5618163" y="3863975"/>
          <p14:tracePt t="69048" x="5611813" y="3875088"/>
          <p14:tracePt t="69056" x="5603875" y="3878263"/>
          <p14:tracePt t="69065" x="5595938" y="3878263"/>
          <p14:tracePt t="69073" x="5592763" y="3878263"/>
          <p14:tracePt t="69080" x="5584825" y="3881438"/>
          <p14:tracePt t="69088" x="5584825" y="3886200"/>
          <p14:tracePt t="69096" x="5581650" y="3886200"/>
          <p14:tracePt t="69104" x="5576888" y="3886200"/>
          <p14:tracePt t="69128" x="5573713" y="3886200"/>
          <p14:tracePt t="69200" x="5576888" y="3886200"/>
          <p14:tracePt t="69208" x="5584825" y="3878263"/>
          <p14:tracePt t="69218" x="5622925" y="3863975"/>
          <p14:tracePt t="69226" x="5656263" y="3840163"/>
          <p14:tracePt t="69234" x="5730875" y="3814763"/>
          <p14:tracePt t="69242" x="5873750" y="3762375"/>
          <p14:tracePt t="69250" x="6072188" y="3702050"/>
          <p14:tracePt t="69258" x="6329363" y="3638550"/>
          <p14:tracePt t="69266" x="6615113" y="3586163"/>
          <p14:tracePt t="69274" x="6883400" y="3530600"/>
          <p14:tracePt t="69282" x="7153275" y="3478213"/>
          <p14:tracePt t="69290" x="7373938" y="3436938"/>
          <p14:tracePt t="69298" x="7505700" y="3421063"/>
          <p14:tracePt t="69306" x="7566025" y="3414713"/>
          <p14:tracePt t="69314" x="7591425" y="3409950"/>
          <p14:tracePt t="69322" x="7602538" y="3406775"/>
          <p14:tracePt t="69330" x="7610475" y="3406775"/>
          <p14:tracePt t="69477" x="7602538" y="3402013"/>
          <p14:tracePt t="69482" x="7577138" y="3395663"/>
          <p14:tracePt t="69490" x="7546975" y="3390900"/>
          <p14:tracePt t="69500" x="7516813" y="3390900"/>
          <p14:tracePt t="69508" x="7475538" y="3390900"/>
          <p14:tracePt t="69516" x="7459663" y="3390900"/>
          <p14:tracePt t="69524" x="7453313" y="3390900"/>
          <p14:tracePt t="69532" x="7442200" y="3390900"/>
          <p14:tracePt t="69540" x="7434263" y="3390900"/>
          <p14:tracePt t="69548" x="7431088" y="3390900"/>
          <p14:tracePt t="69565" x="7426325" y="3390900"/>
          <p14:tracePt t="69572" x="7423150" y="3390900"/>
          <p14:tracePt t="69589" x="7415213" y="3395663"/>
          <p14:tracePt t="69596" x="7400925" y="3395663"/>
          <p14:tracePt t="69604" x="7389813" y="3398838"/>
          <p14:tracePt t="69612" x="7378700" y="3402013"/>
          <p14:tracePt t="69620" x="7359650" y="3402013"/>
          <p14:tracePt t="69628" x="7343775" y="3402013"/>
          <p14:tracePt t="69636" x="7326313" y="3402013"/>
          <p14:tracePt t="69644" x="7302500" y="3409950"/>
          <p14:tracePt t="69652" x="7288213" y="3409950"/>
          <p14:tracePt t="69665" x="7269163" y="3409950"/>
          <p14:tracePt t="69672" x="7246938" y="3406775"/>
          <p14:tracePt t="69681" x="7232650" y="3406775"/>
          <p14:tracePt t="69688" x="7216775" y="3402013"/>
          <p14:tracePt t="69696" x="7202488" y="3395663"/>
          <p14:tracePt t="69704" x="7186613" y="3390900"/>
          <p14:tracePt t="69712" x="7175500" y="3384550"/>
          <p14:tracePt t="69720" x="7164388" y="3379788"/>
          <p14:tracePt t="69728" x="7150100" y="3373438"/>
          <p14:tracePt t="69736" x="7138988" y="3368675"/>
          <p14:tracePt t="69744" x="7131050" y="3365500"/>
          <p14:tracePt t="69752" x="7123113" y="3362325"/>
          <p14:tracePt t="69760" x="7119938" y="3362325"/>
          <p14:tracePt t="69998" x="7116763" y="3362325"/>
          <p14:tracePt t="70014" x="7116763" y="3368675"/>
          <p14:tracePt t="70022" x="7116763" y="3376613"/>
          <p14:tracePt t="70031" x="7116763" y="3379788"/>
          <p14:tracePt t="70039" x="7116763" y="3384550"/>
          <p14:tracePt t="71507" x="7112000" y="3384550"/>
          <p14:tracePt t="71512" x="7108825" y="3384550"/>
          <p14:tracePt t="71528" x="7104063" y="3384550"/>
          <p14:tracePt t="71538" x="7100888" y="3384550"/>
          <p14:tracePt t="71546" x="7092950" y="3387725"/>
          <p14:tracePt t="71554" x="7089775" y="3387725"/>
          <p14:tracePt t="71562" x="7081838" y="3387725"/>
          <p14:tracePt t="71570" x="7078663" y="3387725"/>
          <p14:tracePt t="71586" x="7075488" y="3387725"/>
          <p14:tracePt t="71594" x="7070725" y="3387725"/>
          <p14:tracePt t="71610" x="7067550" y="3387725"/>
          <p14:tracePt t="71626" x="7064375" y="3387725"/>
          <p14:tracePt t="71650" x="7059613" y="3387725"/>
          <p14:tracePt t="71690" x="7059613" y="3390900"/>
          <p14:tracePt t="71698" x="7056438" y="3390900"/>
          <p14:tracePt t="71706" x="7048500" y="3390900"/>
          <p14:tracePt t="71715" x="7045325" y="3395663"/>
          <p14:tracePt t="71722" x="7040563" y="3395663"/>
          <p14:tracePt t="71731" x="7034213" y="3395663"/>
          <p14:tracePt t="71738" x="7029450" y="3398838"/>
          <p14:tracePt t="71754" x="7026275" y="3402013"/>
          <p14:tracePt t="71770" x="7023100" y="3402013"/>
          <p14:tracePt t="71786" x="7018338" y="3402013"/>
          <p14:tracePt t="71810" x="7015163" y="3402013"/>
          <p14:tracePt t="71826" x="7011988" y="3406775"/>
          <p14:tracePt t="71844" x="7007225" y="3406775"/>
          <p14:tracePt t="71852" x="7004050" y="3409950"/>
          <p14:tracePt t="71860" x="6999288" y="3409950"/>
          <p14:tracePt t="71898" x="6973888" y="3414713"/>
          <p14:tracePt t="71900" x="6970713" y="3414713"/>
          <p14:tracePt t="71908" x="6965950" y="3414713"/>
          <p14:tracePt t="71916" x="6962775" y="3414713"/>
          <p14:tracePt t="71924" x="6954838" y="3414713"/>
          <p14:tracePt t="71940" x="6951663" y="3414713"/>
          <p14:tracePt t="71948" x="6946900" y="3414713"/>
          <p14:tracePt t="71965" x="6943725" y="3414713"/>
          <p14:tracePt t="71988" x="6940550" y="3417888"/>
          <p14:tracePt t="71996" x="6935788" y="3417888"/>
          <p14:tracePt t="72012" x="6932613" y="3421063"/>
          <p14:tracePt t="72020" x="6929438" y="3421063"/>
          <p14:tracePt t="72028" x="6924675" y="3421063"/>
          <p14:tracePt t="72036" x="6924675" y="3425825"/>
          <p14:tracePt t="72044" x="6921500" y="3425825"/>
          <p14:tracePt t="72052" x="6921500" y="3429000"/>
          <p14:tracePt t="72060" x="6913563" y="3432175"/>
          <p14:tracePt t="72068" x="6910388" y="3432175"/>
          <p14:tracePt t="72076" x="6907213" y="3436938"/>
          <p14:tracePt t="72084" x="6902450" y="3436938"/>
          <p14:tracePt t="72092" x="6899275" y="3436938"/>
          <p14:tracePt t="72100" x="6894513" y="3440113"/>
          <p14:tracePt t="72116" x="6894513" y="3443288"/>
          <p14:tracePt t="72124" x="6891338" y="3448050"/>
          <p14:tracePt t="72134" x="6883400" y="3451225"/>
          <p14:tracePt t="72142" x="6877050" y="3455988"/>
          <p14:tracePt t="72150" x="6869113" y="3459163"/>
          <p14:tracePt t="72158" x="6853238" y="3462338"/>
          <p14:tracePt t="72166" x="6846888" y="3467100"/>
          <p14:tracePt t="72174" x="6838950" y="3470275"/>
          <p14:tracePt t="72182" x="6831013" y="3473450"/>
          <p14:tracePt t="72190" x="6824663" y="3478213"/>
          <p14:tracePt t="72198" x="6819900" y="3481388"/>
          <p14:tracePt t="72206" x="6816725" y="3484563"/>
          <p14:tracePt t="72215" x="6813550" y="3489325"/>
          <p14:tracePt t="72222" x="6800850" y="3495675"/>
          <p14:tracePt t="72231" x="6794500" y="3503613"/>
          <p14:tracePt t="72238" x="6786563" y="3508375"/>
          <p14:tracePt t="72246" x="6775450" y="3514725"/>
          <p14:tracePt t="72254" x="6767513" y="3519488"/>
          <p14:tracePt t="72262" x="6761163" y="3522663"/>
          <p14:tracePt t="72270" x="6748463" y="3530600"/>
          <p14:tracePt t="72278" x="6742113" y="3541713"/>
          <p14:tracePt t="72286" x="6726238" y="3548063"/>
          <p14:tracePt t="72294" x="6711950" y="3556000"/>
          <p14:tracePt t="72302" x="6692900" y="3567113"/>
          <p14:tracePt t="72310" x="6673850" y="3575050"/>
          <p14:tracePt t="72318" x="6656388" y="3586163"/>
          <p14:tracePt t="72326" x="6637338" y="3589338"/>
          <p14:tracePt t="72334" x="6618288" y="3597275"/>
          <p14:tracePt t="72342" x="6607175" y="3600450"/>
          <p14:tracePt t="72350" x="6588125" y="3605213"/>
          <p14:tracePt t="72358" x="6580188" y="3613150"/>
          <p14:tracePt t="72367" x="6573838" y="3616325"/>
          <p14:tracePt t="72374" x="6565900" y="3616325"/>
          <p14:tracePt t="72382" x="6562725" y="3616325"/>
          <p14:tracePt t="72399" x="6550025" y="3616325"/>
          <p14:tracePt t="72408" x="6543675" y="3619500"/>
          <p14:tracePt t="72414" x="6527800" y="3627438"/>
          <p14:tracePt t="72424" x="6513513" y="3630613"/>
          <p14:tracePt t="72432" x="6480175" y="3641725"/>
          <p14:tracePt t="72440" x="6461125" y="3646488"/>
          <p14:tracePt t="72448" x="6438900" y="3649663"/>
          <p14:tracePt t="72457" x="6411913" y="3660775"/>
          <p14:tracePt t="72465" x="6389688" y="3665538"/>
          <p14:tracePt t="72472" x="6370638" y="3668713"/>
          <p14:tracePt t="72480" x="6359525" y="3671888"/>
          <p14:tracePt t="72488" x="6345238" y="3676650"/>
          <p14:tracePt t="72504" x="6337300" y="3676650"/>
          <p14:tracePt t="72520" x="6334125" y="3679825"/>
          <p14:tracePt t="72592" x="6329363" y="3679825"/>
          <p14:tracePt t="72620" x="6329363" y="3683000"/>
          <p14:tracePt t="72628" x="6326188" y="3683000"/>
          <p14:tracePt t="72636" x="6323013" y="3687763"/>
          <p14:tracePt t="72644" x="6318250" y="3690938"/>
          <p14:tracePt t="72654" x="6307138" y="3694113"/>
          <p14:tracePt t="72660" x="6300788" y="3698875"/>
          <p14:tracePt t="72668" x="6288088" y="3702050"/>
          <p14:tracePt t="72676" x="6276975" y="3705225"/>
          <p14:tracePt t="72684" x="6270625" y="3713163"/>
          <p14:tracePt t="72692" x="6254750" y="3717925"/>
          <p14:tracePt t="72702" x="6235700" y="3732213"/>
          <p14:tracePt t="72708" x="6224588" y="3740150"/>
          <p14:tracePt t="72718" x="6213475" y="3754438"/>
          <p14:tracePt t="72726" x="6199188" y="3762375"/>
          <p14:tracePt t="72734" x="6191250" y="3770313"/>
          <p14:tracePt t="72742" x="6183313" y="3781425"/>
          <p14:tracePt t="72750" x="6169025" y="3795713"/>
          <p14:tracePt t="72759" x="6161088" y="3803650"/>
          <p14:tracePt t="72766" x="6157913" y="3814763"/>
          <p14:tracePt t="72774" x="6149975" y="3829050"/>
          <p14:tracePt t="72782" x="6146800" y="3840163"/>
          <p14:tracePt t="72790" x="6138863" y="3848100"/>
          <p14:tracePt t="72798" x="6127750" y="3867150"/>
          <p14:tracePt t="72806" x="6119813" y="3886200"/>
          <p14:tracePt t="72814" x="6113463" y="3897313"/>
          <p14:tracePt t="72822" x="6102350" y="3916363"/>
          <p14:tracePt t="72831" x="6089650" y="3930650"/>
          <p14:tracePt t="72838" x="6075363" y="3956050"/>
          <p14:tracePt t="72846" x="6061075" y="3968750"/>
          <p14:tracePt t="72854" x="6053138" y="3979863"/>
          <p14:tracePt t="72862" x="6037263" y="3997325"/>
          <p14:tracePt t="72897" x="6008688" y="4038600"/>
          <p14:tracePt t="72902" x="6003925" y="4054475"/>
          <p14:tracePt t="72910" x="5997575" y="4062413"/>
          <p14:tracePt t="72918" x="5992813" y="4073525"/>
          <p14:tracePt t="72926" x="5989638" y="4084638"/>
          <p14:tracePt t="72934" x="5984875" y="4087813"/>
          <p14:tracePt t="72942" x="5981700" y="4090988"/>
          <p14:tracePt t="72950" x="5978525" y="4095750"/>
          <p14:tracePt t="72959" x="5978525" y="4098925"/>
          <p14:tracePt t="73032" x="5973763" y="4102100"/>
          <p14:tracePt t="73048" x="5970588" y="4102100"/>
          <p14:tracePt t="73056" x="5967413" y="4102100"/>
          <p14:tracePt t="73065" x="5962650" y="4102100"/>
          <p14:tracePt t="73072" x="5959475" y="4106863"/>
          <p14:tracePt t="73134" x="5951538" y="4110038"/>
          <p14:tracePt t="73140" x="5948363" y="4114800"/>
          <p14:tracePt t="73148" x="5945188" y="4117975"/>
          <p14:tracePt t="73160" x="5940425" y="4117975"/>
          <p14:tracePt t="73169" x="5937250" y="4121150"/>
          <p14:tracePt t="73184" x="5932488" y="4121150"/>
          <p14:tracePt t="73209" x="5932488" y="4125913"/>
          <p14:tracePt t="73216" x="5929313" y="4125913"/>
          <p14:tracePt t="73232" x="5921375" y="4125913"/>
          <p14:tracePt t="73240" x="5918200" y="4129088"/>
          <p14:tracePt t="73248" x="5910263" y="4132263"/>
          <p14:tracePt t="73256" x="5903913" y="4137025"/>
          <p14:tracePt t="73265" x="5899150" y="4140200"/>
          <p14:tracePt t="73273" x="5895975" y="4143375"/>
          <p14:tracePt t="73280" x="5895975" y="4148138"/>
          <p14:tracePt t="73288" x="5891213" y="4148138"/>
          <p14:tracePt t="73296" x="5888038" y="4148138"/>
          <p14:tracePt t="73616" x="5880100" y="4151313"/>
          <p14:tracePt t="73624" x="5862638" y="4154488"/>
          <p14:tracePt t="73632" x="5838825" y="4167188"/>
          <p14:tracePt t="73640" x="5799138" y="4178300"/>
          <p14:tracePt t="73648" x="5757863" y="4189413"/>
          <p14:tracePt t="73656" x="5705475" y="4200525"/>
          <p14:tracePt t="73665" x="5637213" y="4211638"/>
          <p14:tracePt t="73672" x="5570538" y="4222750"/>
          <p14:tracePt t="73680" x="5495925" y="4237038"/>
          <p14:tracePt t="73688" x="5408613" y="4248150"/>
          <p14:tracePt t="73696" x="5334000" y="4256088"/>
          <p14:tracePt t="73704" x="5259388" y="4264025"/>
          <p14:tracePt t="73712" x="5192713" y="4264025"/>
          <p14:tracePt t="73720" x="5132388" y="4264025"/>
          <p14:tracePt t="73728" x="5080000" y="4267200"/>
          <p14:tracePt t="73736" x="5035550" y="4267200"/>
          <p14:tracePt t="73744" x="5005388" y="4267200"/>
          <p14:tracePt t="73752" x="4981575" y="4267200"/>
          <p14:tracePt t="73760" x="4959350" y="4267200"/>
          <p14:tracePt t="73768" x="4945063" y="4267200"/>
          <p14:tracePt t="73776" x="4929188" y="4271963"/>
          <p14:tracePt t="73784" x="4922838" y="4271963"/>
          <p14:tracePt t="73794" x="4911725" y="4275138"/>
          <p14:tracePt t="73800" x="4903788" y="4275138"/>
          <p14:tracePt t="73808" x="4895850" y="4275138"/>
          <p14:tracePt t="73816" x="4889500" y="4278313"/>
          <p14:tracePt t="73824" x="4884738" y="4278313"/>
          <p14:tracePt t="73832" x="4876800" y="4278313"/>
          <p14:tracePt t="73848" x="4873625" y="4278313"/>
          <p14:tracePt t="73856" x="4870450" y="4283075"/>
          <p14:tracePt t="74342" x="4870450" y="4278313"/>
          <p14:tracePt t="74372" x="4870450" y="4275138"/>
          <p14:tracePt t="75541" x="4862513" y="4275138"/>
          <p14:tracePt t="75548" x="4843463" y="4275138"/>
          <p14:tracePt t="75556" x="4806950" y="4278313"/>
          <p14:tracePt t="75564" x="4784725" y="4278313"/>
          <p14:tracePt t="75572" x="4765675" y="4286250"/>
          <p14:tracePt t="75580" x="4743450" y="4286250"/>
          <p14:tracePt t="75588" x="4732338" y="4286250"/>
          <p14:tracePt t="75596" x="4713288" y="4286250"/>
          <p14:tracePt t="75604" x="4702175" y="4289425"/>
          <p14:tracePt t="75612" x="4691063" y="4289425"/>
          <p14:tracePt t="75622" x="4675188" y="4289425"/>
          <p14:tracePt t="75631" x="4664075" y="4289425"/>
          <p14:tracePt t="75636" x="4649788" y="4289425"/>
          <p14:tracePt t="75646" x="4630738" y="4289425"/>
          <p14:tracePt t="75654" x="4614863" y="4289425"/>
          <p14:tracePt t="75662" x="4597400" y="4289425"/>
          <p14:tracePt t="75670" x="4573588" y="4289425"/>
          <p14:tracePt t="75679" x="4559300" y="4289425"/>
          <p14:tracePt t="75686" x="4540250" y="4289425"/>
          <p14:tracePt t="75695" x="4525963" y="4289425"/>
          <p14:tracePt t="75702" x="4510088" y="4289425"/>
          <p14:tracePt t="75711" x="4506913" y="4289425"/>
          <p14:tracePt t="75718" x="4498975" y="4289425"/>
          <p14:tracePt t="75726" x="4492625" y="4289425"/>
          <p14:tracePt t="75734" x="4487863" y="4289425"/>
          <p14:tracePt t="75742" x="4484688" y="4289425"/>
          <p14:tracePt t="75767" x="4481513" y="4289425"/>
          <p14:tracePt t="75839" x="4481513" y="4294188"/>
          <p14:tracePt t="75854" x="4481513" y="4297363"/>
          <p14:tracePt t="75866" x="4481513" y="4300538"/>
          <p14:tracePt t="75900" x="4510088" y="4305300"/>
          <p14:tracePt t="75902" x="4514850" y="4305300"/>
          <p14:tracePt t="75912" x="4518025" y="4305300"/>
          <p14:tracePt t="76283" x="4514850" y="4305300"/>
          <p14:tracePt t="76314" x="4510088" y="4305300"/>
          <p14:tracePt t="76614" x="4506913" y="4305300"/>
          <p14:tracePt t="76628" x="4498975" y="4305300"/>
          <p14:tracePt t="76637" x="4495800" y="4305300"/>
          <p14:tracePt t="76644" x="4492625" y="4305300"/>
          <p14:tracePt t="76652" x="4487863" y="4305300"/>
          <p14:tracePt t="77264" x="4484688" y="4308475"/>
          <p14:tracePt t="77272" x="4481513" y="4313238"/>
          <p14:tracePt t="77280" x="4476750" y="4313238"/>
          <p14:tracePt t="77296" x="4473575" y="4316413"/>
          <p14:tracePt t="77313" x="4473575" y="4319588"/>
          <p14:tracePt t="77337" x="4473575" y="4324350"/>
          <p14:tracePt t="77344" x="4468813" y="4324350"/>
          <p14:tracePt t="77368" x="4468813" y="4327525"/>
          <p14:tracePt t="77384" x="4468813" y="4330700"/>
          <p14:tracePt t="77403" x="4465638" y="4335463"/>
          <p14:tracePt t="77426" x="4465638" y="4338638"/>
          <p14:tracePt t="77442" x="4465638" y="4341813"/>
          <p14:tracePt t="77459" x="4465638" y="4346575"/>
          <p14:tracePt t="77475" x="4465638" y="4349750"/>
          <p14:tracePt t="77546" x="4465638" y="4352925"/>
          <p14:tracePt t="77555" x="4465638" y="4357688"/>
          <p14:tracePt t="77579" x="4465638" y="4360863"/>
          <p14:tracePt t="77586" x="4468813" y="4365625"/>
          <p14:tracePt t="77594" x="4468813" y="4368800"/>
          <p14:tracePt t="77602" x="4473575" y="4376738"/>
          <p14:tracePt t="77610" x="4473575" y="4379913"/>
          <p14:tracePt t="77618" x="4476750" y="4383088"/>
          <p14:tracePt t="77635" x="4481513" y="4383088"/>
          <p14:tracePt t="77642" x="4484688" y="4387850"/>
          <p14:tracePt t="77650" x="4487863" y="4391025"/>
          <p14:tracePt t="77666" x="4492625" y="4391025"/>
          <p14:tracePt t="77674" x="4492625" y="4394200"/>
          <p14:tracePt t="77692" x="4495800" y="4394200"/>
          <p14:tracePt t="77708" x="4498975" y="4394200"/>
          <p14:tracePt t="77716" x="4506913" y="4394200"/>
          <p14:tracePt t="77724" x="4514850" y="4394200"/>
          <p14:tracePt t="77732" x="4525963" y="4391025"/>
          <p14:tracePt t="77741" x="4548188" y="4387850"/>
          <p14:tracePt t="77748" x="4573588" y="4379913"/>
          <p14:tracePt t="77756" x="4597400" y="4376738"/>
          <p14:tracePt t="77765" x="4638675" y="4371975"/>
          <p14:tracePt t="77772" x="4667250" y="4360863"/>
          <p14:tracePt t="77780" x="4702175" y="4352925"/>
          <p14:tracePt t="77788" x="4754563" y="4341813"/>
          <p14:tracePt t="77796" x="4799013" y="4338638"/>
          <p14:tracePt t="77805" x="4854575" y="4330700"/>
          <p14:tracePt t="77812" x="4906963" y="4319588"/>
          <p14:tracePt t="77823" x="4981575" y="4313238"/>
          <p14:tracePt t="77829" x="5064125" y="4300538"/>
          <p14:tracePt t="77836" x="5146675" y="4294188"/>
          <p14:tracePt t="77845" x="5267325" y="4271963"/>
          <p14:tracePt t="77852" x="5443538" y="4252913"/>
          <p14:tracePt t="77861" x="5629275" y="4233863"/>
          <p14:tracePt t="77899" x="6329363" y="4095750"/>
          <p14:tracePt t="77901" x="6416675" y="4079875"/>
          <p14:tracePt t="77908" x="6483350" y="4068763"/>
          <p14:tracePt t="77917" x="6538913" y="4057650"/>
          <p14:tracePt t="77924" x="6569075" y="4054475"/>
          <p14:tracePt t="77933" x="6588125" y="4046538"/>
          <p14:tracePt t="77940" x="6599238" y="4043363"/>
          <p14:tracePt t="77948" x="6604000" y="4043363"/>
          <p14:tracePt t="77956" x="6604000" y="4038600"/>
          <p14:tracePt t="78094" x="6573838" y="4038600"/>
          <p14:tracePt t="78102" x="6521450" y="4038600"/>
          <p14:tracePt t="78110" x="6469063" y="4038600"/>
          <p14:tracePt t="78118" x="6423025" y="4038600"/>
          <p14:tracePt t="78126" x="6381750" y="4038600"/>
          <p14:tracePt t="78134" x="6359525" y="4027488"/>
          <p14:tracePt t="78142" x="6334125" y="4016375"/>
          <p14:tracePt t="78150" x="6315075" y="4010025"/>
          <p14:tracePt t="78158" x="6288088" y="3997325"/>
          <p14:tracePt t="78167" x="6254750" y="3983038"/>
          <p14:tracePt t="78174" x="6218238" y="3975100"/>
          <p14:tracePt t="78182" x="6161088" y="3956050"/>
          <p14:tracePt t="78191" x="6108700" y="3944938"/>
          <p14:tracePt t="78198" x="6042025" y="3927475"/>
          <p14:tracePt t="78206" x="5978525" y="3908425"/>
          <p14:tracePt t="78215" x="5918200" y="3889375"/>
          <p14:tracePt t="78222" x="5857875" y="3870325"/>
          <p14:tracePt t="78231" x="5802313" y="3859213"/>
          <p14:tracePt t="78238" x="5753100" y="3836988"/>
          <p14:tracePt t="78247" x="5708650" y="3817938"/>
          <p14:tracePt t="78257" x="5667375" y="3795713"/>
          <p14:tracePt t="78265" x="5641975" y="3781425"/>
          <p14:tracePt t="78272" x="5614988" y="3759200"/>
          <p14:tracePt t="78281" x="5592763" y="3740150"/>
          <p14:tracePt t="78289" x="5573713" y="3709988"/>
          <p14:tracePt t="78296" x="5551488" y="3690938"/>
          <p14:tracePt t="78304" x="5535613" y="3665538"/>
          <p14:tracePt t="78312" x="5521325" y="3638550"/>
          <p14:tracePt t="78320" x="5507038" y="3613150"/>
          <p14:tracePt t="78329" x="5487988" y="3586163"/>
          <p14:tracePt t="78337" x="5480050" y="3567113"/>
          <p14:tracePt t="78345" x="5468938" y="3548063"/>
          <p14:tracePt t="78353" x="5461000" y="3522663"/>
          <p14:tracePt t="78360" x="5449888" y="3495675"/>
          <p14:tracePt t="78368" x="5438775" y="3473450"/>
          <p14:tracePt t="78376" x="5430838" y="3455988"/>
          <p14:tracePt t="78384" x="5419725" y="3429000"/>
          <p14:tracePt t="78393" x="5413375" y="3409950"/>
          <p14:tracePt t="78401" x="5402263" y="3390900"/>
          <p14:tracePt t="78408" x="5397500" y="3373438"/>
          <p14:tracePt t="78416" x="5394325" y="3349625"/>
          <p14:tracePt t="78424" x="5391150" y="3332163"/>
          <p14:tracePt t="78433" x="5383213" y="3321050"/>
          <p14:tracePt t="78440" x="5378450" y="3297238"/>
          <p14:tracePt t="78448" x="5378450" y="3279775"/>
          <p14:tracePt t="78456" x="5375275" y="3263900"/>
          <p14:tracePt t="78465" x="5375275" y="3241675"/>
          <p14:tracePt t="78475" x="5375275" y="3222625"/>
          <p14:tracePt t="78481" x="5378450" y="3205163"/>
          <p14:tracePt t="78488" x="5394325" y="3192463"/>
          <p14:tracePt t="78496" x="5427663" y="3170238"/>
          <p14:tracePt t="78505" x="5461000" y="3148013"/>
          <p14:tracePt t="78512" x="5499100" y="3136900"/>
          <p14:tracePt t="78520" x="5562600" y="3122613"/>
          <p14:tracePt t="78528" x="5629275" y="3103563"/>
          <p14:tracePt t="78537" x="5711825" y="3098800"/>
          <p14:tracePt t="78547" x="5786438" y="3084513"/>
          <p14:tracePt t="78552" x="5868988" y="3081338"/>
          <p14:tracePt t="78562" x="5945188" y="3081338"/>
          <p14:tracePt t="78570" x="6019800" y="3081338"/>
          <p14:tracePt t="78578" x="6089650" y="3081338"/>
          <p14:tracePt t="78586" x="6165850" y="3081338"/>
          <p14:tracePt t="78594" x="6229350" y="3095625"/>
          <p14:tracePt t="78602" x="6281738" y="3106738"/>
          <p14:tracePt t="78611" x="6329363" y="3125788"/>
          <p14:tracePt t="78619" x="6359525" y="3140075"/>
          <p14:tracePt t="78626" x="6397625" y="3163888"/>
          <p14:tracePt t="78634" x="6430963" y="3197225"/>
          <p14:tracePt t="78643" x="6442075" y="3230563"/>
          <p14:tracePt t="78650" x="6445250" y="3268663"/>
          <p14:tracePt t="78658" x="6445250" y="3316288"/>
          <p14:tracePt t="78667" x="6438900" y="3362325"/>
          <p14:tracePt t="78674" x="6419850" y="3421063"/>
          <p14:tracePt t="78682" x="6381750" y="3492500"/>
          <p14:tracePt t="78690" x="6348413" y="3575050"/>
          <p14:tracePt t="78699" x="6284913" y="3668713"/>
          <p14:tracePt t="78706" x="6210300" y="3754438"/>
          <p14:tracePt t="78715" x="6113463" y="3833813"/>
          <p14:tracePt t="78723" x="6015038" y="3903663"/>
          <p14:tracePt t="78732" x="5929313" y="3949700"/>
          <p14:tracePt t="78738" x="5827713" y="4005263"/>
          <p14:tracePt t="78746" x="5757863" y="4027488"/>
          <p14:tracePt t="78754" x="5689600" y="4054475"/>
          <p14:tracePt t="78763" x="5637213" y="4062413"/>
          <p14:tracePt t="78771" x="5584825" y="4065588"/>
          <p14:tracePt t="78779" x="5535613" y="4065588"/>
          <p14:tracePt t="78789" x="5507038" y="4046538"/>
          <p14:tracePt t="78798" x="5465763" y="4035425"/>
          <p14:tracePt t="78806" x="5416550" y="4013200"/>
          <p14:tracePt t="78814" x="5372100" y="3986213"/>
          <p14:tracePt t="78823" x="5314950" y="3963988"/>
          <p14:tracePt t="78831" x="5267325" y="3933825"/>
          <p14:tracePt t="78839" x="5226050" y="3911600"/>
          <p14:tracePt t="78846" x="5192713" y="3875088"/>
          <p14:tracePt t="78855" x="5162550" y="3840163"/>
          <p14:tracePt t="78863" x="5146675" y="3806825"/>
          <p14:tracePt t="78898" x="5143500" y="3646488"/>
          <p14:tracePt t="78904" x="5157788" y="3605213"/>
          <p14:tracePt t="78912" x="5180013" y="3571875"/>
          <p14:tracePt t="78921" x="5210175" y="3544888"/>
          <p14:tracePt t="78929" x="5245100" y="3514725"/>
          <p14:tracePt t="78936" x="5278438" y="3489325"/>
          <p14:tracePt t="78945" x="5311775" y="3470275"/>
          <p14:tracePt t="78953" x="5345113" y="3455988"/>
          <p14:tracePt t="78960" x="5383213" y="3436938"/>
          <p14:tracePt t="78969" x="5416550" y="3425825"/>
          <p14:tracePt t="78977" x="5443538" y="3417888"/>
          <p14:tracePt t="78984" x="5465763" y="3417888"/>
          <p14:tracePt t="78992" x="5476875" y="3417888"/>
          <p14:tracePt t="79001" x="5483225" y="3417888"/>
          <p14:tracePt t="79009" x="5491163" y="3417888"/>
          <p14:tracePt t="79017" x="5499100" y="3421063"/>
          <p14:tracePt t="79024" x="5507038" y="3425825"/>
          <p14:tracePt t="79032" x="5513388" y="3429000"/>
          <p14:tracePt t="79040" x="5524500" y="3436938"/>
          <p14:tracePt t="79048" x="5532438" y="3440113"/>
          <p14:tracePt t="79057" x="5540375" y="3443288"/>
          <p14:tracePt t="79065" x="5554663" y="3451225"/>
          <p14:tracePt t="79075" x="5581650" y="3462338"/>
          <p14:tracePt t="79081" x="5607050" y="3467100"/>
          <p14:tracePt t="79088" x="5637213" y="3478213"/>
          <p14:tracePt t="79096" x="5686425" y="3484563"/>
          <p14:tracePt t="79105" x="5738813" y="3489325"/>
          <p14:tracePt t="79113" x="5799138" y="3495675"/>
          <p14:tracePt t="79121" x="5880100" y="3503613"/>
          <p14:tracePt t="79128" x="5962650" y="3503613"/>
          <p14:tracePt t="79138" x="6064250" y="3503613"/>
          <p14:tracePt t="79144" x="6172200" y="3503613"/>
          <p14:tracePt t="79154" x="6296025" y="3511550"/>
          <p14:tracePt t="79163" x="6450013" y="3511550"/>
          <p14:tracePt t="79170" x="6573838" y="3511550"/>
          <p14:tracePt t="79179" x="6681788" y="3511550"/>
          <p14:tracePt t="79186" x="6764338" y="3514725"/>
          <p14:tracePt t="79194" x="6838950" y="3522663"/>
          <p14:tracePt t="79203" x="6899275" y="3522663"/>
          <p14:tracePt t="79210" x="6959600" y="3530600"/>
          <p14:tracePt t="79219" x="6988175" y="3530600"/>
          <p14:tracePt t="79226" x="6999288" y="3533775"/>
          <p14:tracePt t="79235" x="7015163" y="3536950"/>
          <p14:tracePt t="79242" x="7015163" y="3541713"/>
          <p14:tracePt t="79251" x="7018338" y="3544888"/>
          <p14:tracePt t="79335" x="7018338" y="3548063"/>
          <p14:tracePt t="79351" x="7011988" y="3552825"/>
          <p14:tracePt t="79366" x="7004050" y="3556000"/>
          <p14:tracePt t="79374" x="6996113" y="3560763"/>
          <p14:tracePt t="79382" x="6988175" y="3560763"/>
          <p14:tracePt t="79390" x="6981825" y="3563938"/>
          <p14:tracePt t="79399" x="6973888" y="3563938"/>
          <p14:tracePt t="79406" x="6970713" y="3563938"/>
          <p14:tracePt t="79415" x="6965950" y="3563938"/>
          <p14:tracePt t="79423" x="6962775" y="3563938"/>
          <p14:tracePt t="79432" x="6959600" y="3563938"/>
          <p14:tracePt t="79440" x="6954838" y="3563938"/>
          <p14:tracePt t="79448" x="6954838" y="3560763"/>
          <p14:tracePt t="79457" x="6951663" y="3560763"/>
          <p14:tracePt t="79465" x="6946900" y="3560763"/>
          <p14:tracePt t="79489" x="6946900" y="3556000"/>
          <p14:tracePt t="79497" x="6943725" y="3556000"/>
          <p14:tracePt t="79512" x="6940550" y="3556000"/>
          <p14:tracePt t="79520" x="6935788" y="3560763"/>
          <p14:tracePt t="79528" x="6924675" y="3567113"/>
          <p14:tracePt t="79537" x="6913563" y="3578225"/>
          <p14:tracePt t="79545" x="6899275" y="3586163"/>
          <p14:tracePt t="79552" x="6891338" y="3600450"/>
          <p14:tracePt t="79560" x="6888163" y="3616325"/>
          <p14:tracePt t="79569" x="6883400" y="3624263"/>
          <p14:tracePt t="79577" x="6880225" y="3627438"/>
          <p14:tracePt t="79651" x="6877050" y="3630613"/>
          <p14:tracePt t="79656" x="6869113" y="3641725"/>
          <p14:tracePt t="79665" x="6853238" y="3665538"/>
          <p14:tracePt t="79673" x="6842125" y="3679825"/>
          <p14:tracePt t="79681" x="6824663" y="3698875"/>
          <p14:tracePt t="79689" x="6789738" y="3717925"/>
          <p14:tracePt t="79696" x="6748463" y="3729038"/>
          <p14:tracePt t="79705" x="6689725" y="3740150"/>
          <p14:tracePt t="79712" x="6615113" y="3751263"/>
          <p14:tracePt t="79720" x="6532563" y="3751263"/>
          <p14:tracePt t="79731" x="6434138" y="3735388"/>
          <p14:tracePt t="79738" x="6288088" y="3709988"/>
          <p14:tracePt t="79747" x="6149975" y="3665538"/>
          <p14:tracePt t="79755" x="6053138" y="3630613"/>
          <p14:tracePt t="79763" x="5967413" y="3586163"/>
          <p14:tracePt t="79771" x="5895975" y="3544888"/>
          <p14:tracePt t="79779" x="5838825" y="3511550"/>
          <p14:tracePt t="79787" x="5802313" y="3467100"/>
          <p14:tracePt t="79794" x="5772150" y="3417888"/>
          <p14:tracePt t="79802" x="5761038" y="3365500"/>
          <p14:tracePt t="79810" x="5764213" y="3313113"/>
          <p14:tracePt t="79819" x="5780088" y="3263900"/>
          <p14:tracePt t="79826" x="5816600" y="3222625"/>
          <p14:tracePt t="79835" x="5880100" y="3186113"/>
          <p14:tracePt t="79843" x="5981700" y="3140075"/>
          <p14:tracePt t="79851" x="6138863" y="3087688"/>
          <p14:tracePt t="79858" x="6307138" y="3032125"/>
          <p14:tracePt t="79867" x="6472238" y="2994025"/>
          <p14:tracePt t="79874" x="6637338" y="2957513"/>
          <p14:tracePt t="79900" x="6959600" y="2913063"/>
          <p14:tracePt t="79907" x="7040563" y="2913063"/>
          <p14:tracePt t="79915" x="7116763" y="2913063"/>
          <p14:tracePt t="79923" x="7197725" y="2919413"/>
          <p14:tracePt t="79931" x="7280275" y="2927350"/>
          <p14:tracePt t="79938" x="7348538" y="2938463"/>
          <p14:tracePt t="79946" x="7426325" y="2949575"/>
          <p14:tracePt t="79955" x="7478713" y="2968625"/>
          <p14:tracePt t="79962" x="7519988" y="2987675"/>
          <p14:tracePt t="79970" x="7553325" y="3009900"/>
          <p14:tracePt t="79979" x="7580313" y="3024188"/>
          <p14:tracePt t="79986" x="7599363" y="3043238"/>
          <p14:tracePt t="79995" x="7613650" y="3065463"/>
          <p14:tracePt t="80002" x="7635875" y="3092450"/>
          <p14:tracePt t="80012" x="7643813" y="3111500"/>
          <p14:tracePt t="80021" x="7654925" y="3128963"/>
          <p14:tracePt t="80026" x="7658100" y="3152775"/>
          <p14:tracePt t="80036" x="7666038" y="3178175"/>
          <p14:tracePt t="80044" x="7670800" y="3192463"/>
          <p14:tracePt t="80053" x="7677150" y="3219450"/>
          <p14:tracePt t="80060" x="7685088" y="3244850"/>
          <p14:tracePt t="80068" x="7685088" y="3268663"/>
          <p14:tracePt t="80076" x="7685088" y="3282950"/>
          <p14:tracePt t="80085" x="7685088" y="3302000"/>
          <p14:tracePt t="80093" x="7685088" y="3313113"/>
          <p14:tracePt t="80101" x="7673975" y="3332163"/>
          <p14:tracePt t="80109" x="7666038" y="3349625"/>
          <p14:tracePt t="80117" x="7643813" y="3368675"/>
          <p14:tracePt t="80124" x="7624763" y="3390900"/>
          <p14:tracePt t="80132" x="7591425" y="3414713"/>
          <p14:tracePt t="80140" x="7542213" y="3451225"/>
          <p14:tracePt t="80148" x="7508875" y="3473450"/>
          <p14:tracePt t="80157" x="7467600" y="3500438"/>
          <p14:tracePt t="80165" x="7419975" y="3525838"/>
          <p14:tracePt t="80173" x="7370763" y="3544888"/>
          <p14:tracePt t="80180" x="7310438" y="3556000"/>
          <p14:tracePt t="80189" x="7250113" y="3575050"/>
          <p14:tracePt t="80197" x="7186613" y="3586163"/>
          <p14:tracePt t="80205" x="7119938" y="3597275"/>
          <p14:tracePt t="80214" x="7051675" y="3605213"/>
          <p14:tracePt t="80220" x="6977063" y="3613150"/>
          <p14:tracePt t="80229" x="6918325" y="3616325"/>
          <p14:tracePt t="80236" x="6865938" y="3624263"/>
          <p14:tracePt t="80244" x="6813550" y="3627438"/>
          <p14:tracePt t="80252" x="6778625" y="3635375"/>
          <p14:tracePt t="80261" x="6748463" y="3635375"/>
          <p14:tracePt t="80269" x="6734175" y="3635375"/>
          <p14:tracePt t="80277" x="6715125" y="3635375"/>
          <p14:tracePt t="80287" x="6708775" y="3635375"/>
          <p14:tracePt t="80293" x="6704013" y="3635375"/>
          <p14:tracePt t="80407" x="6700838" y="3635375"/>
          <p14:tracePt t="80423" x="6696075" y="3635375"/>
          <p14:tracePt t="80475" x="6696075" y="3630613"/>
          <p14:tracePt t="80549" x="6692900" y="3630613"/>
          <p14:tracePt t="80613" x="6689725" y="3627438"/>
          <p14:tracePt t="80636" x="6689725" y="3624263"/>
          <p14:tracePt t="80645" x="6684963" y="3624263"/>
          <p14:tracePt t="80677" x="6681788" y="3624263"/>
          <p14:tracePt t="80685" x="6681788" y="3619500"/>
          <p14:tracePt t="80822" x="6678613" y="3619500"/>
          <p14:tracePt t="80828" x="6667500" y="3619500"/>
          <p14:tracePt t="80837" x="6659563" y="3619500"/>
          <p14:tracePt t="80845" x="6648450" y="3624263"/>
          <p14:tracePt t="80853" x="6640513" y="3624263"/>
          <p14:tracePt t="80860" x="6637338" y="3624263"/>
          <p14:tracePt t="80898" x="6615113" y="3627438"/>
          <p14:tracePt t="80902" x="6610350" y="3627438"/>
          <p14:tracePt t="80910" x="6607175" y="3627438"/>
          <p14:tracePt t="81007" x="6604000" y="3627438"/>
          <p14:tracePt t="81030" x="6599238" y="3630613"/>
          <p14:tracePt t="81071" x="6596063" y="3630613"/>
          <p14:tracePt t="81161" x="6591300" y="3635375"/>
          <p14:tracePt t="81175" x="6584950" y="3638550"/>
          <p14:tracePt t="81193" x="6580188" y="3638550"/>
          <p14:tracePt t="81200" x="6577013" y="3641725"/>
          <p14:tracePt t="81209" x="6569075" y="3646488"/>
          <p14:tracePt t="81217" x="6565900" y="3646488"/>
          <p14:tracePt t="81225" x="6562725" y="3646488"/>
          <p14:tracePt t="81233" x="6554788" y="3649663"/>
          <p14:tracePt t="81241" x="6550025" y="3649663"/>
          <p14:tracePt t="81248" x="6543675" y="3649663"/>
          <p14:tracePt t="81256" x="6538913" y="3649663"/>
          <p14:tracePt t="81265" x="6538913" y="3652838"/>
          <p14:tracePt t="81272" x="6535738" y="3652838"/>
          <p14:tracePt t="81281" x="6532563" y="3652838"/>
          <p14:tracePt t="81289" x="6527800" y="3652838"/>
          <p14:tracePt t="81306" x="6524625" y="3652838"/>
          <p14:tracePt t="81312" x="6521450" y="3652838"/>
          <p14:tracePt t="81321" x="6516688" y="3652838"/>
          <p14:tracePt t="81337" x="6510338" y="3652838"/>
          <p14:tracePt t="81345" x="6497638" y="3652838"/>
          <p14:tracePt t="81355" x="6491288" y="3652838"/>
          <p14:tracePt t="81361" x="6483350" y="3652838"/>
          <p14:tracePt t="81369" x="6475413" y="3652838"/>
          <p14:tracePt t="81376" x="6472238" y="3652838"/>
          <p14:tracePt t="81385" x="6464300" y="3652838"/>
          <p14:tracePt t="81392" x="6461125" y="3652838"/>
          <p14:tracePt t="81401" x="6457950" y="3652838"/>
          <p14:tracePt t="81432" x="6453188" y="3652838"/>
          <p14:tracePt t="81441" x="6453188" y="3649663"/>
          <p14:tracePt t="81467" x="6450013" y="3646488"/>
          <p14:tracePt t="81482" x="6445250" y="3646488"/>
          <p14:tracePt t="81507" x="6442075" y="3646488"/>
          <p14:tracePt t="81813" x="6442075" y="3649663"/>
          <p14:tracePt t="81828" x="6442075" y="3652838"/>
          <p14:tracePt t="81844" x="6442075" y="3657600"/>
          <p14:tracePt t="81852" x="6438900" y="3657600"/>
          <p14:tracePt t="81861" x="6438900" y="3660775"/>
          <p14:tracePt t="81869" x="6434138" y="3660775"/>
          <p14:tracePt t="81900" x="6430963" y="3660775"/>
          <p14:tracePt t="81908" x="6427788" y="3660775"/>
          <p14:tracePt t="81916" x="6423025" y="3660775"/>
          <p14:tracePt t="81925" x="6419850" y="3660775"/>
          <p14:tracePt t="81932" x="6416675" y="3660775"/>
          <p14:tracePt t="81957" x="6411913" y="3660775"/>
          <p14:tracePt t="81965" x="6408738" y="3660775"/>
          <p14:tracePt t="81989" x="6405563" y="3660775"/>
          <p14:tracePt t="82031" x="6405563" y="3665538"/>
          <p14:tracePt t="82150" x="6400800" y="3665538"/>
          <p14:tracePt t="82158" x="6400800" y="3668713"/>
          <p14:tracePt t="82167" x="6397625" y="3668713"/>
          <p14:tracePt t="82182" x="6392863" y="3671888"/>
          <p14:tracePt t="82199" x="6392863" y="3676650"/>
          <p14:tracePt t="82207" x="6389688" y="3676650"/>
          <p14:tracePt t="82215" x="6386513" y="3679825"/>
          <p14:tracePt t="82239" x="6381750" y="3683000"/>
          <p14:tracePt t="82262" x="6378575" y="3683000"/>
          <p14:tracePt t="82287" x="6375400" y="3683000"/>
          <p14:tracePt t="82295" x="6375400" y="3687763"/>
          <p14:tracePt t="82319" x="6370638" y="3690938"/>
          <p14:tracePt t="82344" x="6370638" y="3694113"/>
          <p14:tracePt t="82368" x="6370638" y="3698875"/>
          <p14:tracePt t="82385" x="6367463" y="3698875"/>
          <p14:tracePt t="82417" x="6367463" y="3702050"/>
          <p14:tracePt t="82473" x="6364288" y="3702050"/>
          <p14:tracePt t="82481" x="6364288" y="3705225"/>
          <p14:tracePt t="82496" x="6359525" y="3705225"/>
          <p14:tracePt t="82528" x="6356350" y="3709988"/>
          <p14:tracePt t="82554" x="6356350" y="3713163"/>
          <p14:tracePt t="82593" x="6353175" y="3713163"/>
          <p14:tracePt t="82601" x="6353175" y="3717925"/>
          <p14:tracePt t="82617" x="6348413" y="3721100"/>
          <p14:tracePt t="82626" x="6348413" y="3724275"/>
          <p14:tracePt t="82643" x="6345238" y="3729038"/>
          <p14:tracePt t="82650" x="6340475" y="3729038"/>
          <p14:tracePt t="82747" x="6340475" y="3732213"/>
          <p14:tracePt t="82755" x="6337300" y="3732213"/>
          <p14:tracePt t="82762" x="6337300" y="3735388"/>
          <p14:tracePt t="82770" x="6334125" y="3735388"/>
          <p14:tracePt t="82778" x="6329363" y="3735388"/>
          <p14:tracePt t="82787" x="6329363" y="3740150"/>
          <p14:tracePt t="82899" x="6326188" y="3740150"/>
          <p14:tracePt t="82917" x="6323013" y="3740150"/>
          <p14:tracePt t="82933" x="6318250" y="3743325"/>
          <p14:tracePt t="82941" x="6315075" y="3743325"/>
          <p14:tracePt t="82948" x="6311900" y="3743325"/>
          <p14:tracePt t="82957" x="6307138" y="3743325"/>
          <p14:tracePt t="82989" x="6303963" y="3743325"/>
          <p14:tracePt t="82997" x="6303963" y="3746500"/>
          <p14:tracePt t="83020" x="6300788" y="3751263"/>
          <p14:tracePt t="83028" x="6292850" y="3754438"/>
          <p14:tracePt t="83037" x="6288088" y="3759200"/>
          <p14:tracePt t="83045" x="6281738" y="3762375"/>
          <p14:tracePt t="83053" x="6276975" y="3770313"/>
          <p14:tracePt t="83061" x="6270625" y="3773488"/>
          <p14:tracePt t="83069" x="6265863" y="3773488"/>
          <p14:tracePt t="83077" x="6259513" y="3776663"/>
          <p14:tracePt t="83084" x="6254750" y="3781425"/>
          <p14:tracePt t="83101" x="6251575" y="3784600"/>
          <p14:tracePt t="83109" x="6246813" y="3787775"/>
          <p14:tracePt t="83117" x="6240463" y="3795713"/>
          <p14:tracePt t="83125" x="6232525" y="3803650"/>
          <p14:tracePt t="83132" x="6224588" y="3811588"/>
          <p14:tracePt t="83140" x="6221413" y="3814763"/>
          <p14:tracePt t="83148" x="6213475" y="3822700"/>
          <p14:tracePt t="83157" x="6207125" y="3829050"/>
          <p14:tracePt t="83165" x="6199188" y="3836988"/>
          <p14:tracePt t="83173" x="6188075" y="3844925"/>
          <p14:tracePt t="83181" x="6180138" y="3848100"/>
          <p14:tracePt t="83189" x="6172200" y="3851275"/>
          <p14:tracePt t="83196" x="6172200" y="3856038"/>
          <p14:tracePt t="83204" x="6165850" y="3863975"/>
          <p14:tracePt t="83215" x="6154738" y="3870325"/>
          <p14:tracePt t="83223" x="6146800" y="3878263"/>
          <p14:tracePt t="83229" x="6138863" y="3886200"/>
          <p14:tracePt t="83239" x="6135688" y="3892550"/>
          <p14:tracePt t="83247" x="6130925" y="3908425"/>
          <p14:tracePt t="83254" x="6127750" y="3916363"/>
          <p14:tracePt t="83263" x="6124575" y="3922713"/>
          <p14:tracePt t="83271" x="6124575" y="3933825"/>
          <p14:tracePt t="83278" x="6124575" y="3941763"/>
          <p14:tracePt t="83287" x="6124575" y="3949700"/>
          <p14:tracePt t="83295" x="6124575" y="3952875"/>
          <p14:tracePt t="83303" x="6127750" y="3952875"/>
          <p14:tracePt t="83311" x="6130925" y="3956050"/>
          <p14:tracePt t="83319" x="6130925" y="3960813"/>
          <p14:tracePt t="83327" x="6135688" y="3963988"/>
          <p14:tracePt t="83335" x="6138863" y="3963988"/>
          <p14:tracePt t="83649" x="6135688" y="3963988"/>
          <p14:tracePt t="83657" x="6124575" y="3971925"/>
          <p14:tracePt t="83665" x="6108700" y="3975100"/>
          <p14:tracePt t="83673" x="6083300" y="3986213"/>
          <p14:tracePt t="83681" x="6061075" y="3990975"/>
          <p14:tracePt t="83689" x="6034088" y="3990975"/>
          <p14:tracePt t="83697" x="5997575" y="3997325"/>
          <p14:tracePt t="83705" x="5967413" y="4002088"/>
          <p14:tracePt t="83713" x="5932488" y="4005263"/>
          <p14:tracePt t="83721" x="5903913" y="4016375"/>
          <p14:tracePt t="83729" x="5862638" y="4024313"/>
          <p14:tracePt t="83737" x="5832475" y="4035425"/>
          <p14:tracePt t="83745" x="5805488" y="4038600"/>
          <p14:tracePt t="83752" x="5783263" y="4038600"/>
          <p14:tracePt t="83761" x="5764213" y="4043363"/>
          <p14:tracePt t="83769" x="5753100" y="4046538"/>
          <p14:tracePt t="83777" x="5741988" y="4049713"/>
          <p14:tracePt t="83785" x="5727700" y="4054475"/>
          <p14:tracePt t="83793" x="5716588" y="4062413"/>
          <p14:tracePt t="83803" x="5708650" y="4065588"/>
          <p14:tracePt t="83810" x="5689600" y="4073525"/>
          <p14:tracePt t="83817" x="5681663" y="4076700"/>
          <p14:tracePt t="83827" x="5670550" y="4084638"/>
          <p14:tracePt t="83835" x="5659438" y="4087813"/>
          <p14:tracePt t="83843" x="5645150" y="4098925"/>
          <p14:tracePt t="83856" x="5634038" y="4102100"/>
          <p14:tracePt t="83863" x="5622925" y="4110038"/>
          <p14:tracePt t="83899" x="5581650" y="4125913"/>
          <p14:tracePt t="83903" x="5576888" y="4132263"/>
          <p14:tracePt t="83910" x="5573713" y="4137025"/>
          <p14:tracePt t="83919" x="5565775" y="4140200"/>
          <p14:tracePt t="83927" x="5565775" y="4143375"/>
          <p14:tracePt t="83935" x="5562600" y="4143375"/>
          <p14:tracePt t="83971" x="5562600" y="414813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D1A0B1A-B7D9-4939-8EA4-DEB268F1A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情報を整理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2E85D17-14FA-4424-B83F-18361EE11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1" y="959501"/>
            <a:ext cx="11044766" cy="5336525"/>
          </a:xfrm>
        </p:spPr>
        <p:txBody>
          <a:bodyPr>
            <a:normAutofit/>
          </a:bodyPr>
          <a:lstStyle/>
          <a:p>
            <a:r>
              <a:rPr kumimoji="1" lang="ja-JP" altLang="en-US" sz="2400" dirty="0"/>
              <a:t>車両には種類がある</a:t>
            </a:r>
            <a:endParaRPr kumimoji="1" lang="en-US" altLang="ja-JP" sz="2400" dirty="0"/>
          </a:p>
          <a:p>
            <a:pPr lvl="1"/>
            <a:r>
              <a:rPr kumimoji="1" lang="ja-JP" altLang="en-US" sz="2000" dirty="0"/>
              <a:t>蒸気機関車</a:t>
            </a:r>
            <a:endParaRPr kumimoji="1" lang="en-US" altLang="ja-JP" sz="2000" dirty="0"/>
          </a:p>
          <a:p>
            <a:pPr lvl="1"/>
            <a:r>
              <a:rPr kumimoji="1" lang="ja-JP" altLang="en-US" sz="2000" dirty="0"/>
              <a:t>貨車</a:t>
            </a:r>
            <a:endParaRPr kumimoji="1" lang="en-US" altLang="ja-JP" sz="2000" dirty="0"/>
          </a:p>
          <a:p>
            <a:pPr lvl="1"/>
            <a:r>
              <a:rPr lang="ja-JP" altLang="en-US" sz="2000" dirty="0"/>
              <a:t>客車</a:t>
            </a:r>
            <a:endParaRPr lang="en-US" altLang="ja-JP" sz="2000" dirty="0"/>
          </a:p>
          <a:p>
            <a:r>
              <a:rPr lang="ja-JP" altLang="en-US" sz="2400" dirty="0"/>
              <a:t>車両が車両を引っ張ることで駆動する</a:t>
            </a:r>
            <a:endParaRPr lang="en-US" altLang="ja-JP" sz="2400" dirty="0"/>
          </a:p>
          <a:p>
            <a:pPr lvl="1"/>
            <a:r>
              <a:rPr lang="ja-JP" altLang="en-US" sz="2000" dirty="0"/>
              <a:t>先頭は機関車（駆動車）である必要がある</a:t>
            </a:r>
            <a:endParaRPr lang="en-US" altLang="ja-JP" sz="2000" dirty="0"/>
          </a:p>
          <a:p>
            <a:pPr lvl="1"/>
            <a:r>
              <a:rPr lang="ja-JP" altLang="en-US" sz="2000" dirty="0"/>
              <a:t>後続車は貨車か客車</a:t>
            </a:r>
            <a:endParaRPr lang="en-US" altLang="ja-JP" sz="2000" dirty="0"/>
          </a:p>
          <a:p>
            <a:r>
              <a:rPr kumimoji="1" lang="ja-JP" altLang="en-US" sz="2400" dirty="0"/>
              <a:t>あらかじめダイヤとして便が定められている</a:t>
            </a:r>
            <a:endParaRPr kumimoji="1" lang="en-US" altLang="ja-JP" sz="2400" dirty="0"/>
          </a:p>
          <a:p>
            <a:r>
              <a:rPr kumimoji="1" lang="ja-JP" altLang="en-US" sz="2400" dirty="0"/>
              <a:t>日々どの便にどの車両を割り当てるか定める</a:t>
            </a:r>
            <a:endParaRPr kumimoji="1" lang="en-US" altLang="ja-JP" sz="2400" dirty="0"/>
          </a:p>
          <a:p>
            <a:pPr lvl="1"/>
            <a:r>
              <a:rPr kumimoji="1" lang="ja-JP" altLang="en-US" sz="2000" dirty="0"/>
              <a:t>車両の状態などにより臨機応変に変えるため</a:t>
            </a:r>
            <a:endParaRPr kumimoji="1" lang="en-US" altLang="ja-JP" sz="2000" dirty="0"/>
          </a:p>
          <a:p>
            <a:pPr lvl="1"/>
            <a:r>
              <a:rPr lang="ja-JP" altLang="en-US" sz="2000" dirty="0"/>
              <a:t>車両間の関連は固定で定められたものではなく、日々の運行計画により変わる関連</a:t>
            </a:r>
            <a:endParaRPr kumimoji="1" lang="ja-JP" altLang="en-US" sz="2000" dirty="0"/>
          </a:p>
        </p:txBody>
      </p:sp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B70AC3BC-9279-4AFF-9A50-CF7D593009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916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092"/>
    </mc:Choice>
    <mc:Fallback xmlns="">
      <p:transition spd="slow" advTm="135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52" x="5559425" y="4140200"/>
          <p14:tracePt t="1960" x="5532438" y="4110038"/>
          <p14:tracePt t="1968" x="5499100" y="4068763"/>
          <p14:tracePt t="1976" x="5457825" y="4024313"/>
          <p14:tracePt t="1985" x="5394325" y="3979863"/>
          <p14:tracePt t="1993" x="5338763" y="3944938"/>
          <p14:tracePt t="2000" x="5273675" y="3903663"/>
          <p14:tracePt t="2008" x="5203825" y="3867150"/>
          <p14:tracePt t="2017" x="5140325" y="3829050"/>
          <p14:tracePt t="2026" x="5068888" y="3792538"/>
          <p14:tracePt t="2032" x="4997450" y="3751263"/>
          <p14:tracePt t="2044" x="4926013" y="3721100"/>
          <p14:tracePt t="2052" x="4859338" y="3687763"/>
          <p14:tracePt t="2060" x="4795838" y="3657600"/>
          <p14:tracePt t="2068" x="4724400" y="3624263"/>
          <p14:tracePt t="2078" x="4664075" y="3600450"/>
          <p14:tracePt t="2086" x="4608513" y="3575050"/>
          <p14:tracePt t="2094" x="4567238" y="3552825"/>
          <p14:tracePt t="2119" x="4468813" y="3492500"/>
          <p14:tracePt t="2126" x="4446588" y="3478213"/>
          <p14:tracePt t="2134" x="4435475" y="3470275"/>
          <p14:tracePt t="2142" x="4429125" y="3462338"/>
          <p14:tracePt t="2151" x="4424363" y="3462338"/>
          <p14:tracePt t="2158" x="4421188" y="3459163"/>
          <p14:tracePt t="2166" x="4421188" y="3455988"/>
          <p14:tracePt t="2174" x="4416425" y="3451225"/>
          <p14:tracePt t="2190" x="4416425" y="3448050"/>
          <p14:tracePt t="2206" x="4416425" y="3443288"/>
          <p14:tracePt t="2222" x="4416425" y="3436938"/>
          <p14:tracePt t="2230" x="4416425" y="3429000"/>
          <p14:tracePt t="2238" x="4416425" y="3421063"/>
          <p14:tracePt t="2247" x="4416425" y="3414713"/>
          <p14:tracePt t="2254" x="4416425" y="3406775"/>
          <p14:tracePt t="2262" x="4410075" y="3395663"/>
          <p14:tracePt t="2270" x="4405313" y="3379788"/>
          <p14:tracePt t="2278" x="4391025" y="3357563"/>
          <p14:tracePt t="2286" x="4371975" y="3335338"/>
          <p14:tracePt t="2294" x="4341813" y="3309938"/>
          <p14:tracePt t="2304" x="4308475" y="3279775"/>
          <p14:tracePt t="2310" x="4252913" y="3241675"/>
          <p14:tracePt t="2318" x="4195763" y="3205163"/>
          <p14:tracePt t="2326" x="4125913" y="3159125"/>
          <p14:tracePt t="2334" x="4016375" y="3095625"/>
          <p14:tracePt t="2342" x="3897313" y="3017838"/>
          <p14:tracePt t="2350" x="3732213" y="2919413"/>
          <p14:tracePt t="2358" x="3552825" y="2808288"/>
          <p14:tracePt t="2367" x="3327400" y="2679700"/>
          <p14:tracePt t="2376" x="3117850" y="2563813"/>
          <p14:tracePt t="2382" x="2908300" y="2452688"/>
          <p14:tracePt t="2392" x="2717800" y="2362200"/>
          <p14:tracePt t="2400" x="2560638" y="2295525"/>
          <p14:tracePt t="2410" x="2433638" y="2246313"/>
          <p14:tracePt t="2421" x="2335213" y="2208213"/>
          <p14:tracePt t="2428" x="2268538" y="2189163"/>
          <p14:tracePt t="2436" x="2212975" y="2171700"/>
          <p14:tracePt t="2444" x="2182813" y="2163763"/>
          <p14:tracePt t="2452" x="2160588" y="2163763"/>
          <p14:tracePt t="2461" x="2144713" y="2163763"/>
          <p14:tracePt t="2646" x="2141538" y="2163763"/>
          <p14:tracePt t="2652" x="2136775" y="2155825"/>
          <p14:tracePt t="2662" x="2119313" y="2144713"/>
          <p14:tracePt t="2670" x="2108200" y="2141538"/>
          <p14:tracePt t="2678" x="2089150" y="2133600"/>
          <p14:tracePt t="2686" x="2078038" y="2133600"/>
          <p14:tracePt t="2694" x="2062163" y="2130425"/>
          <p14:tracePt t="2702" x="2051050" y="2125663"/>
          <p14:tracePt t="2710" x="2043113" y="2125663"/>
          <p14:tracePt t="2822" x="2039938" y="2125663"/>
          <p14:tracePt t="2846" x="2039938" y="2130425"/>
          <p14:tracePt t="2854" x="2039938" y="2133600"/>
          <p14:tracePt t="2862" x="2039938" y="2136775"/>
          <p14:tracePt t="2878" x="2036763" y="2141538"/>
          <p14:tracePt t="2894" x="2036763" y="2144713"/>
          <p14:tracePt t="2902" x="2032000" y="2144713"/>
          <p14:tracePt t="2910" x="2028825" y="2144713"/>
          <p14:tracePt t="2918" x="2020888" y="2152650"/>
          <p14:tracePt t="2928" x="2014538" y="2163763"/>
          <p14:tracePt t="2934" x="2006600" y="2174875"/>
          <p14:tracePt t="2944" x="1990725" y="2182813"/>
          <p14:tracePt t="2952" x="1979613" y="2197100"/>
          <p14:tracePt t="2960" x="1965325" y="2208213"/>
          <p14:tracePt t="2968" x="1946275" y="2224088"/>
          <p14:tracePt t="2977" x="1935163" y="2230438"/>
          <p14:tracePt t="2985" x="1916113" y="2246313"/>
          <p14:tracePt t="2992" x="1905000" y="2254250"/>
          <p14:tracePt t="3000" x="1885950" y="2265363"/>
          <p14:tracePt t="3008" x="1871663" y="2268538"/>
          <p14:tracePt t="3016" x="1849438" y="2276475"/>
          <p14:tracePt t="3024" x="1819275" y="2282825"/>
          <p14:tracePt t="3032" x="1785938" y="2287588"/>
          <p14:tracePt t="3040" x="1739900" y="2295525"/>
          <p14:tracePt t="3048" x="1703388" y="2298700"/>
          <p14:tracePt t="3056" x="1658938" y="2298700"/>
          <p14:tracePt t="3064" x="1612900" y="2298700"/>
          <p14:tracePt t="3072" x="1568450" y="2298700"/>
          <p14:tracePt t="3080" x="1512888" y="2295525"/>
          <p14:tracePt t="3088" x="1460500" y="2290763"/>
          <p14:tracePt t="3096" x="1414463" y="2279650"/>
          <p14:tracePt t="3119" x="1339850" y="2246313"/>
          <p14:tracePt t="3120" x="1306513" y="2227263"/>
          <p14:tracePt t="3128" x="1268413" y="2205038"/>
          <p14:tracePt t="3136" x="1231900" y="2182813"/>
          <p14:tracePt t="3144" x="1198563" y="2152650"/>
          <p14:tracePt t="3152" x="1163638" y="2111375"/>
          <p14:tracePt t="3160" x="1119188" y="2062163"/>
          <p14:tracePt t="3168" x="1077913" y="2006600"/>
          <p14:tracePt t="3176" x="1052513" y="1938338"/>
          <p14:tracePt t="3185" x="1017588" y="1857375"/>
          <p14:tracePt t="3192" x="989013" y="1763713"/>
          <p14:tracePt t="3200" x="965200" y="1662113"/>
          <p14:tracePt t="3208" x="962025" y="1565275"/>
          <p14:tracePt t="3218" x="962025" y="1482725"/>
          <p14:tracePt t="3226" x="962025" y="1408113"/>
          <p14:tracePt t="3232" x="973138" y="1355725"/>
          <p14:tracePt t="3242" x="992188" y="1298575"/>
          <p14:tracePt t="3250" x="1014413" y="1257300"/>
          <p14:tracePt t="3258" x="1044575" y="1216025"/>
          <p14:tracePt t="3266" x="1074738" y="1182688"/>
          <p14:tracePt t="3275" x="1108075" y="1152525"/>
          <p14:tracePt t="3282" x="1149350" y="1127125"/>
          <p14:tracePt t="3290" x="1204913" y="1089025"/>
          <p14:tracePt t="3298" x="1268413" y="1055688"/>
          <p14:tracePt t="3306" x="1328738" y="1033463"/>
          <p14:tracePt t="3314" x="1400175" y="1006475"/>
          <p14:tracePt t="3322" x="1466850" y="981075"/>
          <p14:tracePt t="3330" x="1530350" y="962025"/>
          <p14:tracePt t="3338" x="1590675" y="942975"/>
          <p14:tracePt t="3346" x="1643063" y="931863"/>
          <p14:tracePt t="3354" x="1692275" y="920750"/>
          <p14:tracePt t="3362" x="1736725" y="917575"/>
          <p14:tracePt t="3370" x="1766888" y="909638"/>
          <p14:tracePt t="3378" x="1800225" y="906463"/>
          <p14:tracePt t="3386" x="1830388" y="906463"/>
          <p14:tracePt t="3394" x="1860550" y="906463"/>
          <p14:tracePt t="3402" x="1882775" y="906463"/>
          <p14:tracePt t="3410" x="1905000" y="906463"/>
          <p14:tracePt t="3419" x="1938338" y="906463"/>
          <p14:tracePt t="3426" x="1968500" y="912813"/>
          <p14:tracePt t="3434" x="1995488" y="917575"/>
          <p14:tracePt t="3445" x="2025650" y="920750"/>
          <p14:tracePt t="3450" x="2051050" y="931863"/>
          <p14:tracePt t="3458" x="2084388" y="942975"/>
          <p14:tracePt t="3466" x="2103438" y="950913"/>
          <p14:tracePt t="3474" x="2133600" y="962025"/>
          <p14:tracePt t="3482" x="2166938" y="981075"/>
          <p14:tracePt t="3490" x="2201863" y="992188"/>
          <p14:tracePt t="3498" x="2235200" y="1014413"/>
          <p14:tracePt t="3506" x="2268538" y="1028700"/>
          <p14:tracePt t="3516" x="2298700" y="1044575"/>
          <p14:tracePt t="3524" x="2339975" y="1063625"/>
          <p14:tracePt t="3530" x="2373313" y="1077913"/>
          <p14:tracePt t="3540" x="2398713" y="1096963"/>
          <p14:tracePt t="3548" x="2433638" y="1111250"/>
          <p14:tracePt t="3556" x="2466975" y="1133475"/>
          <p14:tracePt t="3564" x="2492375" y="1157288"/>
          <p14:tracePt t="3572" x="2519363" y="1179513"/>
          <p14:tracePt t="3580" x="2541588" y="1204913"/>
          <p14:tracePt t="3588" x="2557463" y="1239838"/>
          <p14:tracePt t="3596" x="2574925" y="1273175"/>
          <p14:tracePt t="3604" x="2579688" y="1309688"/>
          <p14:tracePt t="3612" x="2586038" y="1347788"/>
          <p14:tracePt t="3620" x="2582863" y="1389063"/>
          <p14:tracePt t="3628" x="2582863" y="1425575"/>
          <p14:tracePt t="3636" x="2579688" y="1471613"/>
          <p14:tracePt t="3644" x="2579688" y="1508125"/>
          <p14:tracePt t="3652" x="2571750" y="1554163"/>
          <p14:tracePt t="3662" x="2568575" y="1598613"/>
          <p14:tracePt t="3668" x="2560638" y="1631950"/>
          <p14:tracePt t="3676" x="2549525" y="1676400"/>
          <p14:tracePt t="3685" x="2538413" y="1711325"/>
          <p14:tracePt t="3692" x="2533650" y="1741488"/>
          <p14:tracePt t="3701" x="2519363" y="1766888"/>
          <p14:tracePt t="3709" x="2508250" y="1793875"/>
          <p14:tracePt t="3716" x="2492375" y="1811338"/>
          <p14:tracePt t="3724" x="2478088" y="1838325"/>
          <p14:tracePt t="3732" x="2459038" y="1860550"/>
          <p14:tracePt t="3740" x="2428875" y="1882775"/>
          <p14:tracePt t="3748" x="2403475" y="1901825"/>
          <p14:tracePt t="3756" x="2370138" y="1924050"/>
          <p14:tracePt t="3766" x="2335213" y="1946275"/>
          <p14:tracePt t="3773" x="2301875" y="1968500"/>
          <p14:tracePt t="3780" x="2260600" y="1995488"/>
          <p14:tracePt t="3788" x="2235200" y="2009775"/>
          <p14:tracePt t="3796" x="2208213" y="2025650"/>
          <p14:tracePt t="3806" x="2189163" y="2039938"/>
          <p14:tracePt t="3812" x="2163763" y="2055813"/>
          <p14:tracePt t="3822" x="2144713" y="2070100"/>
          <p14:tracePt t="3830" x="2122488" y="2084388"/>
          <p14:tracePt t="3838" x="2095500" y="2108200"/>
          <p14:tracePt t="3846" x="2078038" y="2122488"/>
          <p14:tracePt t="3854" x="2051050" y="2130425"/>
          <p14:tracePt t="3862" x="2025650" y="2149475"/>
          <p14:tracePt t="3870" x="1990725" y="2163763"/>
          <p14:tracePt t="3887" x="1943100" y="2189163"/>
          <p14:tracePt t="3894" x="1916113" y="2193925"/>
          <p14:tracePt t="3902" x="1905000" y="2201863"/>
          <p14:tracePt t="3910" x="1885950" y="2208213"/>
          <p14:tracePt t="3918" x="1871663" y="2212975"/>
          <p14:tracePt t="3926" x="1852613" y="2212975"/>
          <p14:tracePt t="3934" x="1830388" y="2212975"/>
          <p14:tracePt t="3942" x="1808163" y="2208213"/>
          <p14:tracePt t="3950" x="1781175" y="2208213"/>
          <p14:tracePt t="3958" x="1752600" y="2205038"/>
          <p14:tracePt t="3966" x="1722438" y="2201863"/>
          <p14:tracePt t="3974" x="1681163" y="2189163"/>
          <p14:tracePt t="3982" x="1651000" y="2182813"/>
          <p14:tracePt t="3990" x="1624013" y="2171700"/>
          <p14:tracePt t="3998" x="1590675" y="2163763"/>
          <p14:tracePt t="4006" x="1571625" y="2152650"/>
          <p14:tracePt t="4014" x="1554163" y="2144713"/>
          <p14:tracePt t="4022" x="1535113" y="2133600"/>
          <p14:tracePt t="4030" x="1512888" y="2122488"/>
          <p14:tracePt t="4038" x="1493838" y="2114550"/>
          <p14:tracePt t="4046" x="1474788" y="2108200"/>
          <p14:tracePt t="4054" x="1452563" y="2092325"/>
          <p14:tracePt t="4062" x="1433513" y="2081213"/>
          <p14:tracePt t="4070" x="1414463" y="2066925"/>
          <p14:tracePt t="4078" x="1400175" y="2047875"/>
          <p14:tracePt t="4086" x="1381125" y="2028825"/>
          <p14:tracePt t="4096" x="1366838" y="1995488"/>
          <p14:tracePt t="4102" x="1347788" y="1962150"/>
          <p14:tracePt t="4112" x="1325563" y="1920875"/>
          <p14:tracePt t="4120" x="1303338" y="1879600"/>
          <p14:tracePt t="4128" x="1284288" y="1833563"/>
          <p14:tracePt t="4136" x="1273175" y="1778000"/>
          <p14:tracePt t="4144" x="1265238" y="1733550"/>
          <p14:tracePt t="4152" x="1265238" y="1673225"/>
          <p14:tracePt t="4160" x="1265238" y="1620838"/>
          <p14:tracePt t="4168" x="1265238" y="1576388"/>
          <p14:tracePt t="4176" x="1265238" y="1530350"/>
          <p14:tracePt t="4185" x="1265238" y="1501775"/>
          <p14:tracePt t="4192" x="1273175" y="1474788"/>
          <p14:tracePt t="4200" x="1284288" y="1449388"/>
          <p14:tracePt t="4208" x="1298575" y="1430338"/>
          <p14:tracePt t="4216" x="1317625" y="1403350"/>
          <p14:tracePt t="4224" x="1347788" y="1373188"/>
          <p14:tracePt t="4232" x="1366838" y="1355725"/>
          <p14:tracePt t="4240" x="1400175" y="1331913"/>
          <p14:tracePt t="4248" x="1433513" y="1309688"/>
          <p14:tracePt t="4256" x="1466850" y="1295400"/>
          <p14:tracePt t="4264" x="1508125" y="1284288"/>
          <p14:tracePt t="4272" x="1546225" y="1265238"/>
          <p14:tracePt t="4280" x="1587500" y="1254125"/>
          <p14:tracePt t="4288" x="1617663" y="1243013"/>
          <p14:tracePt t="4296" x="1658938" y="1243013"/>
          <p14:tracePt t="4304" x="1687513" y="1243013"/>
          <p14:tracePt t="4314" x="1717675" y="1243013"/>
          <p14:tracePt t="4321" x="1755775" y="1250950"/>
          <p14:tracePt t="4328" x="1797050" y="1262063"/>
          <p14:tracePt t="4336" x="1833563" y="1273175"/>
          <p14:tracePt t="4344" x="1874838" y="1292225"/>
          <p14:tracePt t="4352" x="1916113" y="1306513"/>
          <p14:tracePt t="4360" x="1962150" y="1325563"/>
          <p14:tracePt t="4368" x="2009775" y="1355725"/>
          <p14:tracePt t="4378" x="2051050" y="1384300"/>
          <p14:tracePt t="4385" x="2089150" y="1414463"/>
          <p14:tracePt t="4394" x="2130425" y="1449388"/>
          <p14:tracePt t="4400" x="2163763" y="1482725"/>
          <p14:tracePt t="4410" x="2197100" y="1512888"/>
          <p14:tracePt t="4418" x="2235200" y="1546225"/>
          <p14:tracePt t="4426" x="2268538" y="1568450"/>
          <p14:tracePt t="4434" x="2301875" y="1595438"/>
          <p14:tracePt t="4442" x="2328863" y="1612900"/>
          <p14:tracePt t="4451" x="2354263" y="1635125"/>
          <p14:tracePt t="4458" x="2370138" y="1654175"/>
          <p14:tracePt t="4467" x="2387600" y="1676400"/>
          <p14:tracePt t="4475" x="2398713" y="1695450"/>
          <p14:tracePt t="4482" x="2406650" y="1714500"/>
          <p14:tracePt t="4490" x="2411413" y="1728788"/>
          <p14:tracePt t="4498" x="2411413" y="1752600"/>
          <p14:tracePt t="4506" x="2411413" y="1778000"/>
          <p14:tracePt t="4514" x="2411413" y="1793875"/>
          <p14:tracePt t="4523" x="2406650" y="1811338"/>
          <p14:tracePt t="4532" x="2395538" y="1838325"/>
          <p14:tracePt t="4538" x="2384425" y="1849438"/>
          <p14:tracePt t="4546" x="2373313" y="1868488"/>
          <p14:tracePt t="4554" x="2362200" y="1882775"/>
          <p14:tracePt t="4564" x="2346325" y="1893888"/>
          <p14:tracePt t="4570" x="2328863" y="1909763"/>
          <p14:tracePt t="4578" x="2301875" y="1924050"/>
          <p14:tracePt t="4586" x="2276475" y="1938338"/>
          <p14:tracePt t="4594" x="2241550" y="1957388"/>
          <p14:tracePt t="4602" x="2212975" y="1973263"/>
          <p14:tracePt t="4610" x="2178050" y="1990725"/>
          <p14:tracePt t="4618" x="2136775" y="2003425"/>
          <p14:tracePt t="4626" x="2108200" y="2009775"/>
          <p14:tracePt t="4635" x="2066925" y="2020888"/>
          <p14:tracePt t="4642" x="2025650" y="2036763"/>
          <p14:tracePt t="4651" x="1995488" y="2039938"/>
          <p14:tracePt t="4658" x="1965325" y="2044700"/>
          <p14:tracePt t="4666" x="1938338" y="2051050"/>
          <p14:tracePt t="4676" x="1916113" y="2051050"/>
          <p14:tracePt t="4686" x="1898650" y="2055813"/>
          <p14:tracePt t="4692" x="1868488" y="2055813"/>
          <p14:tracePt t="4700" x="1852613" y="2058988"/>
          <p14:tracePt t="4708" x="1827213" y="2062163"/>
          <p14:tracePt t="4716" x="1804988" y="2070100"/>
          <p14:tracePt t="4724" x="1778000" y="2073275"/>
          <p14:tracePt t="4732" x="1747838" y="2073275"/>
          <p14:tracePt t="4740" x="1722438" y="2078038"/>
          <p14:tracePt t="4748" x="1692275" y="2078038"/>
          <p14:tracePt t="4757" x="1676400" y="2078038"/>
          <p14:tracePt t="4764" x="1658938" y="2078038"/>
          <p14:tracePt t="4772" x="1643063" y="2073275"/>
          <p14:tracePt t="4781" x="1628775" y="2070100"/>
          <p14:tracePt t="4788" x="1617663" y="2066925"/>
          <p14:tracePt t="4796" x="1598613" y="2055813"/>
          <p14:tracePt t="4804" x="1587500" y="2051050"/>
          <p14:tracePt t="4812" x="1579563" y="2044700"/>
          <p14:tracePt t="4820" x="1565275" y="2039938"/>
          <p14:tracePt t="4828" x="1557338" y="2036763"/>
          <p14:tracePt t="4836" x="1549400" y="2028825"/>
          <p14:tracePt t="4844" x="1538288" y="2025650"/>
          <p14:tracePt t="4852" x="1527175" y="2014538"/>
          <p14:tracePt t="4860" x="1519238" y="2009775"/>
          <p14:tracePt t="4868" x="1508125" y="2003425"/>
          <p14:tracePt t="4876" x="1501775" y="1995488"/>
          <p14:tracePt t="4885" x="1493838" y="1987550"/>
          <p14:tracePt t="4892" x="1489075" y="1979613"/>
          <p14:tracePt t="4900" x="1485900" y="1973263"/>
          <p14:tracePt t="4908" x="1482725" y="1954213"/>
          <p14:tracePt t="4916" x="1477963" y="1943100"/>
          <p14:tracePt t="4924" x="1474788" y="1931988"/>
          <p14:tracePt t="4932" x="1474788" y="1901825"/>
          <p14:tracePt t="4940" x="1463675" y="1874838"/>
          <p14:tracePt t="4948" x="1460500" y="1846263"/>
          <p14:tracePt t="4956" x="1452563" y="1808163"/>
          <p14:tracePt t="4966" x="1449388" y="1752600"/>
          <p14:tracePt t="4974" x="1449388" y="1700213"/>
          <p14:tracePt t="4980" x="1449388" y="1654175"/>
          <p14:tracePt t="4990" x="1449388" y="1617663"/>
          <p14:tracePt t="4998" x="1449388" y="1579563"/>
          <p14:tracePt t="5006" x="1452563" y="1543050"/>
          <p14:tracePt t="5014" x="1471613" y="1508125"/>
          <p14:tracePt t="5022" x="1493838" y="1482725"/>
          <p14:tracePt t="5030" x="1519238" y="1452563"/>
          <p14:tracePt t="5038" x="1554163" y="1430338"/>
          <p14:tracePt t="5046" x="1587500" y="1414463"/>
          <p14:tracePt t="5054" x="1624013" y="1403350"/>
          <p14:tracePt t="5062" x="1658938" y="1384300"/>
          <p14:tracePt t="5070" x="1700213" y="1381125"/>
          <p14:tracePt t="5078" x="1728788" y="1370013"/>
          <p14:tracePt t="5119" x="1885950" y="1362075"/>
          <p14:tracePt t="5126" x="1916113" y="1366838"/>
          <p14:tracePt t="5135" x="1951038" y="1377950"/>
          <p14:tracePt t="5142" x="1979613" y="1381125"/>
          <p14:tracePt t="5150" x="2020888" y="1400175"/>
          <p14:tracePt t="5158" x="2055813" y="1411288"/>
          <p14:tracePt t="5167" x="2084388" y="1425575"/>
          <p14:tracePt t="5174" x="2111375" y="1441450"/>
          <p14:tracePt t="5185" x="2136775" y="1460500"/>
          <p14:tracePt t="5190" x="2160588" y="1471613"/>
          <p14:tracePt t="5198" x="2178050" y="1482725"/>
          <p14:tracePt t="5207" x="2189163" y="1490663"/>
          <p14:tracePt t="5214" x="2197100" y="1497013"/>
          <p14:tracePt t="5222" x="2205038" y="1504950"/>
          <p14:tracePt t="5230" x="2216150" y="1519238"/>
          <p14:tracePt t="5238" x="2216150" y="1530350"/>
          <p14:tracePt t="5246" x="2216150" y="1543050"/>
          <p14:tracePt t="5256" x="2212975" y="1557338"/>
          <p14:tracePt t="5264" x="2208213" y="1571625"/>
          <p14:tracePt t="5270" x="2205038" y="1582738"/>
          <p14:tracePt t="5280" x="2197100" y="1598613"/>
          <p14:tracePt t="5288" x="2189163" y="1617663"/>
          <p14:tracePt t="5296" x="2182813" y="1628775"/>
          <p14:tracePt t="5305" x="2182813" y="1631950"/>
          <p14:tracePt t="5312" x="2178050" y="1635125"/>
          <p14:tracePt t="5320" x="2174875" y="1635125"/>
          <p14:tracePt t="5512" x="2182813" y="1635125"/>
          <p14:tracePt t="5528" x="2193925" y="1639888"/>
          <p14:tracePt t="5537" x="2201863" y="1639888"/>
          <p14:tracePt t="5544" x="2224088" y="1635125"/>
          <p14:tracePt t="5554" x="2249488" y="1635125"/>
          <p14:tracePt t="5560" x="2287588" y="1635125"/>
          <p14:tracePt t="5570" x="2317750" y="1631950"/>
          <p14:tracePt t="5578" x="2354263" y="1631950"/>
          <p14:tracePt t="5586" x="2392363" y="1631950"/>
          <p14:tracePt t="5594" x="2422525" y="1631950"/>
          <p14:tracePt t="5602" x="2455863" y="1631950"/>
          <p14:tracePt t="5610" x="2492375" y="1631950"/>
          <p14:tracePt t="5618" x="2516188" y="1631950"/>
          <p14:tracePt t="5626" x="2538413" y="1631950"/>
          <p14:tracePt t="5634" x="2549525" y="1631950"/>
          <p14:tracePt t="5642" x="2560638" y="1631950"/>
          <p14:tracePt t="5650" x="2568575" y="1631950"/>
          <p14:tracePt t="5658" x="2571750" y="1631950"/>
          <p14:tracePt t="5666" x="2574925" y="1635125"/>
          <p14:tracePt t="5682" x="2574925" y="1639888"/>
          <p14:tracePt t="5698" x="2568575" y="1643063"/>
          <p14:tracePt t="5714" x="2557463" y="1647825"/>
          <p14:tracePt t="5722" x="2533650" y="1647825"/>
          <p14:tracePt t="5732" x="2516188" y="1651000"/>
          <p14:tracePt t="5739" x="2486025" y="1654175"/>
          <p14:tracePt t="5746" x="2444750" y="1662113"/>
          <p14:tracePt t="5754" x="2406650" y="1665288"/>
          <p14:tracePt t="5763" x="2362200" y="1673225"/>
          <p14:tracePt t="5770" x="2317750" y="1676400"/>
          <p14:tracePt t="5778" x="2254250" y="1684338"/>
          <p14:tracePt t="5787" x="2193925" y="1684338"/>
          <p14:tracePt t="5794" x="2130425" y="1684338"/>
          <p14:tracePt t="5802" x="2055813" y="1684338"/>
          <p14:tracePt t="5810" x="1979613" y="1684338"/>
          <p14:tracePt t="5818" x="1893888" y="1673225"/>
          <p14:tracePt t="5826" x="1808163" y="1662113"/>
          <p14:tracePt t="5837" x="1733550" y="1654175"/>
          <p14:tracePt t="5844" x="1651000" y="1643063"/>
          <p14:tracePt t="5851" x="1590675" y="1635125"/>
          <p14:tracePt t="5860" x="1538288" y="1628775"/>
          <p14:tracePt t="5868" x="1497013" y="1624013"/>
          <p14:tracePt t="5876" x="1466850" y="1620838"/>
          <p14:tracePt t="5885" x="1449388" y="1620838"/>
          <p14:tracePt t="5892" x="1441450" y="1617663"/>
          <p14:tracePt t="5901" x="1433513" y="1617663"/>
          <p14:tracePt t="6012" x="1441450" y="1617663"/>
          <p14:tracePt t="6021" x="1449388" y="1620838"/>
          <p14:tracePt t="6028" x="1466850" y="1631950"/>
          <p14:tracePt t="6036" x="1497013" y="1635125"/>
          <p14:tracePt t="6044" x="1524000" y="1647825"/>
          <p14:tracePt t="6052" x="1557338" y="1651000"/>
          <p14:tracePt t="6060" x="1601788" y="1662113"/>
          <p14:tracePt t="6068" x="1647825" y="1670050"/>
          <p14:tracePt t="6076" x="1700213" y="1673225"/>
          <p14:tracePt t="6085" x="1755775" y="1681163"/>
          <p14:tracePt t="6118" x="1973263" y="1703388"/>
          <p14:tracePt t="6126" x="2025650" y="1703388"/>
          <p14:tracePt t="6135" x="2070100" y="1703388"/>
          <p14:tracePt t="6142" x="2114550" y="1703388"/>
          <p14:tracePt t="6150" x="2144713" y="1703388"/>
          <p14:tracePt t="6158" x="2185988" y="1703388"/>
          <p14:tracePt t="6166" x="2197100" y="1703388"/>
          <p14:tracePt t="6175" x="2208213" y="1703388"/>
          <p14:tracePt t="6182" x="2212975" y="1703388"/>
          <p14:tracePt t="6190" x="2216150" y="1703388"/>
          <p14:tracePt t="6231" x="2224088" y="1703388"/>
          <p14:tracePt t="6238" x="2235200" y="1703388"/>
          <p14:tracePt t="6246" x="2249488" y="1703388"/>
          <p14:tracePt t="6254" x="2279650" y="1703388"/>
          <p14:tracePt t="6262" x="2309813" y="1703388"/>
          <p14:tracePt t="6270" x="2339975" y="1703388"/>
          <p14:tracePt t="6278" x="2376488" y="1703388"/>
          <p14:tracePt t="6286" x="2422525" y="1700213"/>
          <p14:tracePt t="6294" x="2478088" y="1692275"/>
          <p14:tracePt t="6302" x="2522538" y="1687513"/>
          <p14:tracePt t="6310" x="2574925" y="1681163"/>
          <p14:tracePt t="6318" x="2620963" y="1670050"/>
          <p14:tracePt t="6326" x="2662238" y="1662113"/>
          <p14:tracePt t="6335" x="2698750" y="1658938"/>
          <p14:tracePt t="6342" x="2720975" y="1658938"/>
          <p14:tracePt t="6351" x="2740025" y="1658938"/>
          <p14:tracePt t="6358" x="2747963" y="1658938"/>
          <p14:tracePt t="6366" x="2754313" y="1658938"/>
          <p14:tracePt t="6382" x="2754313" y="1662113"/>
          <p14:tracePt t="6390" x="2751138" y="1665288"/>
          <p14:tracePt t="6400" x="2743200" y="1670050"/>
          <p14:tracePt t="6406" x="2732088" y="1673225"/>
          <p14:tracePt t="6414" x="2714625" y="1673225"/>
          <p14:tracePt t="6422" x="2698750" y="1673225"/>
          <p14:tracePt t="6433" x="2679700" y="1673225"/>
          <p14:tracePt t="6440" x="2657475" y="1673225"/>
          <p14:tracePt t="6448" x="2638425" y="1662113"/>
          <p14:tracePt t="6456" x="2624138" y="1658938"/>
          <p14:tracePt t="6464" x="2605088" y="1647825"/>
          <p14:tracePt t="6472" x="2586038" y="1639888"/>
          <p14:tracePt t="6480" x="2571750" y="1635125"/>
          <p14:tracePt t="6489" x="2571750" y="1631950"/>
          <p14:tracePt t="6730" x="2568575" y="1628775"/>
          <p14:tracePt t="6754" x="2563813" y="1628775"/>
          <p14:tracePt t="6771" x="2560638" y="1628775"/>
          <p14:tracePt t="6786" x="2557463" y="1628775"/>
          <p14:tracePt t="6802" x="2552700" y="1628775"/>
          <p14:tracePt t="6826" x="2549525" y="1628775"/>
          <p14:tracePt t="6842" x="2544763" y="1628775"/>
          <p14:tracePt t="6954" x="2544763" y="1624013"/>
          <p14:tracePt t="6962" x="2549525" y="1624013"/>
          <p14:tracePt t="6971" x="2549525" y="1620838"/>
          <p14:tracePt t="6978" x="2557463" y="1620838"/>
          <p14:tracePt t="6986" x="2560638" y="1620838"/>
          <p14:tracePt t="6994" x="2568575" y="1620838"/>
          <p14:tracePt t="7004" x="2571750" y="1620838"/>
          <p14:tracePt t="7010" x="2579688" y="1620838"/>
          <p14:tracePt t="7028" x="2586038" y="1624013"/>
          <p14:tracePt t="7044" x="2590800" y="1624013"/>
          <p14:tracePt t="7052" x="2593975" y="1628775"/>
          <p14:tracePt t="7060" x="2601913" y="1631950"/>
          <p14:tracePt t="7068" x="2609850" y="1635125"/>
          <p14:tracePt t="7076" x="2613025" y="1639888"/>
          <p14:tracePt t="7085" x="2616200" y="1639888"/>
          <p14:tracePt t="7092" x="2620963" y="1643063"/>
          <p14:tracePt t="7117" x="2620963" y="1647825"/>
          <p14:tracePt t="7132" x="2620963" y="1654175"/>
          <p14:tracePt t="7148" x="2616200" y="1665288"/>
          <p14:tracePt t="7157" x="2601913" y="1676400"/>
          <p14:tracePt t="7164" x="2590800" y="1684338"/>
          <p14:tracePt t="7172" x="2568575" y="1700213"/>
          <p14:tracePt t="7181" x="2549525" y="1706563"/>
          <p14:tracePt t="7188" x="2530475" y="1717675"/>
          <p14:tracePt t="7196" x="2505075" y="1733550"/>
          <p14:tracePt t="7204" x="2478088" y="1747838"/>
          <p14:tracePt t="7212" x="2451100" y="1752600"/>
          <p14:tracePt t="7220" x="2433638" y="1766888"/>
          <p14:tracePt t="7229" x="2411413" y="1774825"/>
          <p14:tracePt t="7236" x="2392363" y="1781175"/>
          <p14:tracePt t="7244" x="2376488" y="1781175"/>
          <p14:tracePt t="7252" x="2354263" y="1785938"/>
          <p14:tracePt t="7260" x="2343150" y="1789113"/>
          <p14:tracePt t="7268" x="2335213" y="1793875"/>
          <p14:tracePt t="7276" x="2328863" y="1797050"/>
          <p14:tracePt t="7285" x="2320925" y="1804988"/>
          <p14:tracePt t="7292" x="2312988" y="1808163"/>
          <p14:tracePt t="7300" x="2306638" y="1808163"/>
          <p14:tracePt t="7310" x="2287588" y="1816100"/>
          <p14:tracePt t="7318" x="2276475" y="1816100"/>
          <p14:tracePt t="7326" x="2268538" y="1819275"/>
          <p14:tracePt t="7335" x="2257425" y="1819275"/>
          <p14:tracePt t="7342" x="2241550" y="1819275"/>
          <p14:tracePt t="7351" x="2230438" y="1819275"/>
          <p14:tracePt t="7358" x="2219325" y="1819275"/>
          <p14:tracePt t="7366" x="2208213" y="1822450"/>
          <p14:tracePt t="7374" x="2193925" y="1822450"/>
          <p14:tracePt t="7382" x="2182813" y="1827213"/>
          <p14:tracePt t="7390" x="2171700" y="1830388"/>
          <p14:tracePt t="7399" x="2160588" y="1830388"/>
          <p14:tracePt t="7407" x="2144713" y="1833563"/>
          <p14:tracePt t="7414" x="2130425" y="1838325"/>
          <p14:tracePt t="7422" x="2119313" y="1838325"/>
          <p14:tracePt t="7431" x="2108200" y="1846263"/>
          <p14:tracePt t="7438" x="2103438" y="1846263"/>
          <p14:tracePt t="7446" x="2095500" y="1846263"/>
          <p14:tracePt t="7455" x="2092325" y="1846263"/>
          <p14:tracePt t="7462" x="2089150" y="1846263"/>
          <p14:tracePt t="7470" x="2084388" y="1846263"/>
          <p14:tracePt t="7478" x="2078038" y="1846263"/>
          <p14:tracePt t="7486" x="2073275" y="1846263"/>
          <p14:tracePt t="7495" x="2070100" y="1846263"/>
          <p14:tracePt t="7502" x="2062163" y="1846263"/>
          <p14:tracePt t="7510" x="2055813" y="1846263"/>
          <p14:tracePt t="7518" x="2047875" y="1849438"/>
          <p14:tracePt t="7526" x="2039938" y="1849438"/>
          <p14:tracePt t="7535" x="2032000" y="1849438"/>
          <p14:tracePt t="7543" x="2025650" y="1849438"/>
          <p14:tracePt t="7550" x="2017713" y="1852613"/>
          <p14:tracePt t="7558" x="2009775" y="1852613"/>
          <p14:tracePt t="7566" x="2006600" y="1852613"/>
          <p14:tracePt t="7574" x="2003425" y="1852613"/>
          <p14:tracePt t="7582" x="1998663" y="1852613"/>
          <p14:tracePt t="7682" x="1998663" y="1857375"/>
          <p14:tracePt t="8638" x="2009775" y="1857375"/>
          <p14:tracePt t="8646" x="2017713" y="1857375"/>
          <p14:tracePt t="8655" x="2028825" y="1857375"/>
          <p14:tracePt t="8664" x="2039938" y="1857375"/>
          <p14:tracePt t="8670" x="2051050" y="1857375"/>
          <p14:tracePt t="8678" x="2062163" y="1857375"/>
          <p14:tracePt t="8686" x="2066925" y="1857375"/>
          <p14:tracePt t="8694" x="2078038" y="1860550"/>
          <p14:tracePt t="8702" x="2084388" y="1863725"/>
          <p14:tracePt t="8718" x="2092325" y="1868488"/>
          <p14:tracePt t="8726" x="2095500" y="1868488"/>
          <p14:tracePt t="8735" x="2100263" y="1871663"/>
          <p14:tracePt t="8743" x="2108200" y="1874838"/>
          <p14:tracePt t="8750" x="2114550" y="1882775"/>
          <p14:tracePt t="8758" x="2125663" y="1885950"/>
          <p14:tracePt t="8768" x="2141538" y="1898650"/>
          <p14:tracePt t="8776" x="2152650" y="1905000"/>
          <p14:tracePt t="8785" x="2163763" y="1916113"/>
          <p14:tracePt t="8792" x="2178050" y="1927225"/>
          <p14:tracePt t="8800" x="2197100" y="1938338"/>
          <p14:tracePt t="8808" x="2208213" y="1951038"/>
          <p14:tracePt t="8817" x="2224088" y="1962150"/>
          <p14:tracePt t="8824" x="2235200" y="1965325"/>
          <p14:tracePt t="8832" x="2241550" y="1973263"/>
          <p14:tracePt t="8840" x="2254250" y="1979613"/>
          <p14:tracePt t="8848" x="2265363" y="1990725"/>
          <p14:tracePt t="8856" x="2268538" y="1998663"/>
          <p14:tracePt t="8864" x="2271713" y="2006600"/>
          <p14:tracePt t="8872" x="2271713" y="2014538"/>
          <p14:tracePt t="8880" x="2271713" y="2020888"/>
          <p14:tracePt t="8888" x="2271713" y="2032000"/>
          <p14:tracePt t="8897" x="2271713" y="2039938"/>
          <p14:tracePt t="8904" x="2271713" y="2051050"/>
          <p14:tracePt t="8912" x="2271713" y="2066925"/>
          <p14:tracePt t="8920" x="2271713" y="2081213"/>
          <p14:tracePt t="8929" x="2271713" y="2097088"/>
          <p14:tracePt t="8937" x="2268538" y="2108200"/>
          <p14:tracePt t="8944" x="2268538" y="2114550"/>
          <p14:tracePt t="8952" x="2265363" y="2130425"/>
          <p14:tracePt t="8961" x="2260600" y="2141538"/>
          <p14:tracePt t="8968" x="2254250" y="2144713"/>
          <p14:tracePt t="8976" x="2249488" y="2149475"/>
          <p14:tracePt t="8985" x="2238375" y="2152650"/>
          <p14:tracePt t="8994" x="2227263" y="2152650"/>
          <p14:tracePt t="9001" x="2205038" y="2152650"/>
          <p14:tracePt t="9008" x="2189163" y="2155825"/>
          <p14:tracePt t="9016" x="2163763" y="2155825"/>
          <p14:tracePt t="9025" x="2141538" y="2155825"/>
          <p14:tracePt t="9033" x="2125663" y="2155825"/>
          <p14:tracePt t="9043" x="2108200" y="2155825"/>
          <p14:tracePt t="9050" x="2095500" y="2155825"/>
          <p14:tracePt t="9056" x="2089150" y="2152650"/>
          <p14:tracePt t="9067" x="2078038" y="2149475"/>
          <p14:tracePt t="9075" x="2070100" y="2144713"/>
          <p14:tracePt t="9082" x="2062163" y="2141538"/>
          <p14:tracePt t="9090" x="2055813" y="2136775"/>
          <p14:tracePt t="9119" x="2028825" y="2119313"/>
          <p14:tracePt t="9122" x="2025650" y="2119313"/>
          <p14:tracePt t="9138" x="2020888" y="2119313"/>
          <p14:tracePt t="11312" x="2020888" y="2136775"/>
          <p14:tracePt t="11321" x="2025650" y="2166938"/>
          <p14:tracePt t="11329" x="2032000" y="2208213"/>
          <p14:tracePt t="11336" x="2036763" y="2238375"/>
          <p14:tracePt t="11344" x="2036763" y="2276475"/>
          <p14:tracePt t="11352" x="2036763" y="2320925"/>
          <p14:tracePt t="11361" x="2028825" y="2354263"/>
          <p14:tracePt t="11368" x="2017713" y="2384425"/>
          <p14:tracePt t="11376" x="1995488" y="2422525"/>
          <p14:tracePt t="11387" x="1976438" y="2447925"/>
          <p14:tracePt t="11394" x="1954213" y="2474913"/>
          <p14:tracePt t="11402" x="1927225" y="2497138"/>
          <p14:tracePt t="11410" x="1893888" y="2519363"/>
          <p14:tracePt t="11419" x="1860550" y="2533650"/>
          <p14:tracePt t="11427" x="1827213" y="2552700"/>
          <p14:tracePt t="11436" x="1785938" y="2568575"/>
          <p14:tracePt t="11442" x="1752600" y="2579688"/>
          <p14:tracePt t="11451" x="1722438" y="2590800"/>
          <p14:tracePt t="11458" x="1681163" y="2601913"/>
          <p14:tracePt t="11467" x="1658938" y="2601913"/>
          <p14:tracePt t="11474" x="1635125" y="2605088"/>
          <p14:tracePt t="11482" x="1601788" y="2605088"/>
          <p14:tracePt t="11491" x="1590675" y="2609850"/>
          <p14:tracePt t="11498" x="1576388" y="2609850"/>
          <p14:tracePt t="11507" x="1568450" y="2609850"/>
          <p14:tracePt t="11514" x="1554163" y="2605088"/>
          <p14:tracePt t="11522" x="1546225" y="2605088"/>
          <p14:tracePt t="11531" x="1535113" y="2601913"/>
          <p14:tracePt t="11539" x="1524000" y="2593975"/>
          <p14:tracePt t="11547" x="1512888" y="2593975"/>
          <p14:tracePt t="11554" x="1504950" y="2590800"/>
          <p14:tracePt t="11562" x="1493838" y="2586038"/>
          <p14:tracePt t="11571" x="1489075" y="2586038"/>
          <p14:tracePt t="11578" x="1482725" y="2586038"/>
          <p14:tracePt t="11587" x="1474788" y="2586038"/>
          <p14:tracePt t="11594" x="1466850" y="2586038"/>
          <p14:tracePt t="11604" x="1460500" y="2586038"/>
          <p14:tracePt t="11610" x="1452563" y="2590800"/>
          <p14:tracePt t="11619" x="1444625" y="2593975"/>
          <p14:tracePt t="11627" x="1436688" y="2598738"/>
          <p14:tracePt t="11635" x="1430338" y="2601913"/>
          <p14:tracePt t="11643" x="1425575" y="2605088"/>
          <p14:tracePt t="11651" x="1419225" y="2609850"/>
          <p14:tracePt t="11659" x="1411288" y="2613025"/>
          <p14:tracePt t="11667" x="1408113" y="2620963"/>
          <p14:tracePt t="11676" x="1403350" y="2624138"/>
          <p14:tracePt t="11685" x="1400175" y="2624138"/>
          <p14:tracePt t="11693" x="1392238" y="2632075"/>
          <p14:tracePt t="11701" x="1389063" y="2638425"/>
          <p14:tracePt t="11709" x="1384300" y="2646363"/>
          <p14:tracePt t="11717" x="1381125" y="2654300"/>
          <p14:tracePt t="11725" x="1377950" y="2657475"/>
          <p14:tracePt t="11733" x="1373188" y="2665413"/>
          <p14:tracePt t="11740" x="1373188" y="2668588"/>
          <p14:tracePt t="11749" x="1370013" y="2673350"/>
          <p14:tracePt t="11756" x="1366838" y="2679700"/>
          <p14:tracePt t="11765" x="1366838" y="2687638"/>
          <p14:tracePt t="11780" x="1366838" y="2690813"/>
          <p14:tracePt t="11789" x="1366838" y="2695575"/>
          <p14:tracePt t="11796" x="1362075" y="2695575"/>
          <p14:tracePt t="11813" x="1362075" y="2698750"/>
          <p14:tracePt t="11983" x="1362075" y="2703513"/>
          <p14:tracePt t="11998" x="1366838" y="2706688"/>
          <p14:tracePt t="12007" x="1373188" y="2709863"/>
          <p14:tracePt t="12015" x="1381125" y="2714625"/>
          <p14:tracePt t="12023" x="1397000" y="2717800"/>
          <p14:tracePt t="12031" x="1411288" y="2720975"/>
          <p14:tracePt t="12039" x="1422400" y="2725738"/>
          <p14:tracePt t="12046" x="1441450" y="2728913"/>
          <p14:tracePt t="12055" x="1466850" y="2736850"/>
          <p14:tracePt t="12063" x="1477963" y="2740025"/>
          <p14:tracePt t="12071" x="1489075" y="2743200"/>
          <p14:tracePt t="12079" x="1497013" y="2747963"/>
          <p14:tracePt t="12086" x="1508125" y="2747963"/>
          <p14:tracePt t="12119" x="1530350" y="2751138"/>
          <p14:tracePt t="12127" x="1535113" y="2755900"/>
          <p14:tracePt t="12135" x="1541463" y="2755900"/>
          <p14:tracePt t="12151" x="1546225" y="2755900"/>
          <p14:tracePt t="12159" x="1554163" y="2755900"/>
          <p14:tracePt t="12167" x="1557338" y="2755900"/>
          <p14:tracePt t="12174" x="1560513" y="2755900"/>
          <p14:tracePt t="12182" x="1565275" y="2755900"/>
          <p14:tracePt t="12191" x="1568450" y="2755900"/>
          <p14:tracePt t="12313" x="1571625" y="2755900"/>
          <p14:tracePt t="12321" x="1576388" y="2751138"/>
          <p14:tracePt t="12328" x="1582738" y="2751138"/>
          <p14:tracePt t="12337" x="1587500" y="2751138"/>
          <p14:tracePt t="12344" x="1595438" y="2747963"/>
          <p14:tracePt t="12352" x="1601788" y="2747963"/>
          <p14:tracePt t="12368" x="1609725" y="2743200"/>
          <p14:tracePt t="12377" x="1612900" y="2740025"/>
          <p14:tracePt t="12385" x="1620838" y="2740025"/>
          <p14:tracePt t="12393" x="1628775" y="2736850"/>
          <p14:tracePt t="12400" x="1631950" y="2736850"/>
          <p14:tracePt t="12408" x="1643063" y="2736850"/>
          <p14:tracePt t="12417" x="1651000" y="2736850"/>
          <p14:tracePt t="12425" x="1658938" y="2736850"/>
          <p14:tracePt t="12432" x="1670050" y="2732088"/>
          <p14:tracePt t="12441" x="1681163" y="2732088"/>
          <p14:tracePt t="12448" x="1692275" y="2728913"/>
          <p14:tracePt t="12457" x="1722438" y="2728913"/>
          <p14:tracePt t="12467" x="1752600" y="2728913"/>
          <p14:tracePt t="12475" x="1785938" y="2725738"/>
          <p14:tracePt t="12481" x="1816100" y="2725738"/>
          <p14:tracePt t="12488" x="1844675" y="2725738"/>
          <p14:tracePt t="12496" x="1874838" y="2725738"/>
          <p14:tracePt t="12505" x="1898650" y="2717800"/>
          <p14:tracePt t="12513" x="1924050" y="2714625"/>
          <p14:tracePt t="12521" x="1935163" y="2714625"/>
          <p14:tracePt t="12529" x="1943100" y="2709863"/>
          <p14:tracePt t="12536" x="1951038" y="2709863"/>
          <p14:tracePt t="12544" x="1957388" y="2709863"/>
          <p14:tracePt t="12555" x="1965325" y="2709863"/>
          <p14:tracePt t="12562" x="1973263" y="2709863"/>
          <p14:tracePt t="12570" x="1984375" y="2706688"/>
          <p14:tracePt t="12579" x="2003425" y="2706688"/>
          <p14:tracePt t="12586" x="2017713" y="2706688"/>
          <p14:tracePt t="12595" x="2036763" y="2706688"/>
          <p14:tracePt t="12603" x="2058988" y="2703513"/>
          <p14:tracePt t="12610" x="2073275" y="2703513"/>
          <p14:tracePt t="12619" x="2092325" y="2703513"/>
          <p14:tracePt t="12627" x="2114550" y="2703513"/>
          <p14:tracePt t="12635" x="2122488" y="2703513"/>
          <p14:tracePt t="12643" x="2133600" y="2703513"/>
          <p14:tracePt t="12650" x="2144713" y="2703513"/>
          <p14:tracePt t="12659" x="2152650" y="2703513"/>
          <p14:tracePt t="12666" x="2160588" y="2703513"/>
          <p14:tracePt t="12675" x="2163763" y="2703513"/>
          <p14:tracePt t="12683" x="2171700" y="2703513"/>
          <p14:tracePt t="12690" x="2182813" y="2703513"/>
          <p14:tracePt t="12698" x="2193925" y="2706688"/>
          <p14:tracePt t="12710" x="2216150" y="2706688"/>
          <p14:tracePt t="12719" x="2235200" y="2709863"/>
          <p14:tracePt t="12727" x="2257425" y="2709863"/>
          <p14:tracePt t="12735" x="2279650" y="2709863"/>
          <p14:tracePt t="12743" x="2301875" y="2709863"/>
          <p14:tracePt t="12751" x="2328863" y="2709863"/>
          <p14:tracePt t="12759" x="2343150" y="2709863"/>
          <p14:tracePt t="12767" x="2362200" y="2709863"/>
          <p14:tracePt t="12775" x="2373313" y="2709863"/>
          <p14:tracePt t="12782" x="2387600" y="2709863"/>
          <p14:tracePt t="12791" x="2398713" y="2709863"/>
          <p14:tracePt t="12798" x="2414588" y="2709863"/>
          <p14:tracePt t="12807" x="2422525" y="2709863"/>
          <p14:tracePt t="12815" x="2428875" y="2714625"/>
          <p14:tracePt t="12823" x="2436813" y="2714625"/>
          <p14:tracePt t="12831" x="2447925" y="2717800"/>
          <p14:tracePt t="12839" x="2455863" y="2720975"/>
          <p14:tracePt t="12847" x="2470150" y="2720975"/>
          <p14:tracePt t="12855" x="2478088" y="2725738"/>
          <p14:tracePt t="12863" x="2492375" y="2732088"/>
          <p14:tracePt t="12886" x="2516188" y="2743200"/>
          <p14:tracePt t="12888" x="2533650" y="2743200"/>
          <p14:tracePt t="12897" x="2544763" y="2747963"/>
          <p14:tracePt t="12904" x="2563813" y="2747963"/>
          <p14:tracePt t="12913" x="2574925" y="2747963"/>
          <p14:tracePt t="12921" x="2586038" y="2747963"/>
          <p14:tracePt t="12929" x="2597150" y="2747963"/>
          <p14:tracePt t="12937" x="2609850" y="2747963"/>
          <p14:tracePt t="12945" x="2624138" y="2747963"/>
          <p14:tracePt t="12952" x="2635250" y="2751138"/>
          <p14:tracePt t="12961" x="2646363" y="2751138"/>
          <p14:tracePt t="12968" x="2657475" y="2751138"/>
          <p14:tracePt t="12977" x="2676525" y="2751138"/>
          <p14:tracePt t="12985" x="2687638" y="2755900"/>
          <p14:tracePt t="12992" x="2706688" y="2755900"/>
          <p14:tracePt t="13000" x="2720975" y="2759075"/>
          <p14:tracePt t="13009" x="2743200" y="2759075"/>
          <p14:tracePt t="13017" x="2759075" y="2759075"/>
          <p14:tracePt t="13025" x="2773363" y="2759075"/>
          <p14:tracePt t="13032" x="2784475" y="2759075"/>
          <p14:tracePt t="13040" x="2795588" y="2759075"/>
          <p14:tracePt t="13048" x="2814638" y="2759075"/>
          <p14:tracePt t="13056" x="2830513" y="2759075"/>
          <p14:tracePt t="13065" x="2847975" y="2759075"/>
          <p14:tracePt t="13075" x="2863850" y="2759075"/>
          <p14:tracePt t="13081" x="2882900" y="2759075"/>
          <p14:tracePt t="13088" x="2894013" y="2759075"/>
          <p14:tracePt t="13097" x="2905125" y="2759075"/>
          <p14:tracePt t="13105" x="2919413" y="2759075"/>
          <p14:tracePt t="13113" x="2935288" y="2759075"/>
          <p14:tracePt t="13120" x="2957513" y="2759075"/>
          <p14:tracePt t="13128" x="2979738" y="2759075"/>
          <p14:tracePt t="13137" x="3009900" y="2759075"/>
          <p14:tracePt t="13145" x="3046413" y="2759075"/>
          <p14:tracePt t="13152" x="3081338" y="2759075"/>
          <p14:tracePt t="13162" x="3103563" y="2759075"/>
          <p14:tracePt t="13170" x="3117850" y="2759075"/>
          <p14:tracePt t="13178" x="3128963" y="2759075"/>
          <p14:tracePt t="13186" x="3136900" y="2759075"/>
          <p14:tracePt t="13194" x="3140075" y="2759075"/>
          <p14:tracePt t="13453" x="3148013" y="2755900"/>
          <p14:tracePt t="13459" x="3155950" y="2751138"/>
          <p14:tracePt t="13468" x="3170238" y="2747963"/>
          <p14:tracePt t="13477" x="3186113" y="2743200"/>
          <p14:tracePt t="13485" x="3197225" y="2743200"/>
          <p14:tracePt t="13492" x="3216275" y="2743200"/>
          <p14:tracePt t="13500" x="3233738" y="2747963"/>
          <p14:tracePt t="13509" x="3244850" y="2751138"/>
          <p14:tracePt t="13516" x="3255963" y="2755900"/>
          <p14:tracePt t="13524" x="3271838" y="2759075"/>
          <p14:tracePt t="13533" x="3282950" y="2767013"/>
          <p14:tracePt t="13541" x="3290888" y="2770188"/>
          <p14:tracePt t="13549" x="3305175" y="2773363"/>
          <p14:tracePt t="13557" x="3324225" y="2778125"/>
          <p14:tracePt t="13565" x="3335338" y="2781300"/>
          <p14:tracePt t="13572" x="3354388" y="2784475"/>
          <p14:tracePt t="13580" x="3376613" y="2784475"/>
          <p14:tracePt t="13588" x="3387725" y="2784475"/>
          <p14:tracePt t="13596" x="3402013" y="2784475"/>
          <p14:tracePt t="13605" x="3409950" y="2784475"/>
          <p14:tracePt t="13950" x="3413125" y="2789238"/>
          <p14:tracePt t="13958" x="3421063" y="2789238"/>
          <p14:tracePt t="13967" x="3425825" y="2789238"/>
          <p14:tracePt t="13975" x="3429000" y="2789238"/>
          <p14:tracePt t="13991" x="3432175" y="2789238"/>
          <p14:tracePt t="14076" x="3432175" y="2792413"/>
          <p14:tracePt t="14093" x="3436938" y="2792413"/>
          <p14:tracePt t="14108" x="3440113" y="2792413"/>
          <p14:tracePt t="14141" x="3443288" y="2792413"/>
          <p14:tracePt t="14197" x="3443288" y="2795588"/>
          <p14:tracePt t="14215" x="3448050" y="2795588"/>
          <p14:tracePt t="14228" x="3451225" y="2800350"/>
          <p14:tracePt t="14252" x="3454400" y="2800350"/>
          <p14:tracePt t="14318" x="3454400" y="2795588"/>
          <p14:tracePt t="14326" x="3451225" y="2792413"/>
          <p14:tracePt t="14335" x="3448050" y="2784475"/>
          <p14:tracePt t="14343" x="3443288" y="2781300"/>
          <p14:tracePt t="14352" x="3440113" y="2781300"/>
          <p14:tracePt t="14358" x="3436938" y="2778125"/>
          <p14:tracePt t="15269" x="3432175" y="2773363"/>
          <p14:tracePt t="15277" x="3429000" y="2773363"/>
          <p14:tracePt t="15285" x="3425825" y="2770188"/>
          <p14:tracePt t="15293" x="3417888" y="2767013"/>
          <p14:tracePt t="15300" x="3417888" y="2762250"/>
          <p14:tracePt t="15309" x="3409950" y="2762250"/>
          <p14:tracePt t="15317" x="3406775" y="2762250"/>
          <p14:tracePt t="15325" x="3402013" y="2762250"/>
          <p14:tracePt t="15333" x="3395663" y="2762250"/>
          <p14:tracePt t="15341" x="3390900" y="2762250"/>
          <p14:tracePt t="15348" x="3387725" y="2762250"/>
          <p14:tracePt t="15357" x="3384550" y="2762250"/>
          <p14:tracePt t="15364" x="3379788" y="2762250"/>
          <p14:tracePt t="15372" x="3376613" y="2767013"/>
          <p14:tracePt t="15381" x="3373438" y="2767013"/>
          <p14:tracePt t="15398" x="3365500" y="2767013"/>
          <p14:tracePt t="15405" x="3357563" y="2767013"/>
          <p14:tracePt t="15413" x="3349625" y="2767013"/>
          <p14:tracePt t="15421" x="3346450" y="2767013"/>
          <p14:tracePt t="15429" x="3338513" y="2767013"/>
          <p14:tracePt t="15437" x="3332163" y="2767013"/>
          <p14:tracePt t="15447" x="3324225" y="2767013"/>
          <p14:tracePt t="15453" x="3316288" y="2770188"/>
          <p14:tracePt t="15471" x="3313113" y="2770188"/>
          <p14:tracePt t="15479" x="3305175" y="2770188"/>
          <p14:tracePt t="15495" x="3302000" y="2770188"/>
          <p14:tracePt t="15503" x="3297238" y="2770188"/>
          <p14:tracePt t="15511" x="3290888" y="2770188"/>
          <p14:tracePt t="15527" x="3282950" y="2770188"/>
          <p14:tracePt t="15535" x="3279775" y="2770188"/>
          <p14:tracePt t="15543" x="3275013" y="2770188"/>
          <p14:tracePt t="15551" x="3271838" y="2770188"/>
          <p14:tracePt t="15559" x="3268663" y="2767013"/>
          <p14:tracePt t="15567" x="3263900" y="2767013"/>
          <p14:tracePt t="15574" x="3263900" y="2762250"/>
          <p14:tracePt t="15583" x="3252788" y="2759075"/>
          <p14:tracePt t="15591" x="3244850" y="2755900"/>
          <p14:tracePt t="15599" x="3230563" y="2751138"/>
          <p14:tracePt t="15606" x="3219450" y="2747963"/>
          <p14:tracePt t="15615" x="3200400" y="2743200"/>
          <p14:tracePt t="15623" x="3189288" y="2740025"/>
          <p14:tracePt t="15632" x="3178175" y="2736850"/>
          <p14:tracePt t="15638" x="3167063" y="2732088"/>
          <p14:tracePt t="15647" x="3151188" y="2728913"/>
          <p14:tracePt t="15655" x="3144838" y="2725738"/>
          <p14:tracePt t="15663" x="3136900" y="2720975"/>
          <p14:tracePt t="15671" x="3128963" y="2714625"/>
          <p14:tracePt t="15679" x="3122613" y="2714625"/>
          <p14:tracePt t="15686" x="3117850" y="2714625"/>
          <p14:tracePt t="15695" x="3109913" y="2709863"/>
          <p14:tracePt t="15702" x="3109913" y="2706688"/>
          <p14:tracePt t="15710" x="3109913" y="2703513"/>
          <p14:tracePt t="15719" x="3109913" y="2695575"/>
          <p14:tracePt t="15726" x="3114675" y="2679700"/>
          <p14:tracePt t="15737" x="3114675" y="2673350"/>
          <p14:tracePt t="15969" x="3095625" y="2657475"/>
          <p14:tracePt t="15977" x="3073400" y="2651125"/>
          <p14:tracePt t="15985" x="3043238" y="2651125"/>
          <p14:tracePt t="15993" x="3001963" y="2651125"/>
          <p14:tracePt t="16001" x="2965450" y="2651125"/>
          <p14:tracePt t="16009" x="2935288" y="2657475"/>
          <p14:tracePt t="16017" x="2897188" y="2657475"/>
          <p14:tracePt t="16026" x="2852738" y="2657475"/>
          <p14:tracePt t="16033" x="2811463" y="2657475"/>
          <p14:tracePt t="16041" x="2759075" y="2662238"/>
          <p14:tracePt t="16049" x="2698750" y="2668588"/>
          <p14:tracePt t="16059" x="2632075" y="2673350"/>
          <p14:tracePt t="16067" x="2557463" y="2679700"/>
          <p14:tracePt t="16076" x="2474913" y="2687638"/>
          <p14:tracePt t="16083" x="2406650" y="2690813"/>
          <p14:tracePt t="16091" x="2332038" y="2690813"/>
          <p14:tracePt t="16099" x="2265363" y="2698750"/>
          <p14:tracePt t="16106" x="2205038" y="2698750"/>
          <p14:tracePt t="16115" x="2160588" y="2698750"/>
          <p14:tracePt t="16122" x="2114550" y="2698750"/>
          <p14:tracePt t="16130" x="2084388" y="2698750"/>
          <p14:tracePt t="16138" x="2070100" y="2698750"/>
          <p14:tracePt t="16147" x="2055813" y="2698750"/>
          <p14:tracePt t="16155" x="2051050" y="2698750"/>
          <p14:tracePt t="16162" x="2047875" y="2698750"/>
          <p14:tracePt t="16171" x="2043113" y="2698750"/>
          <p14:tracePt t="16243" x="2043113" y="2703513"/>
          <p14:tracePt t="16251" x="2039938" y="2706688"/>
          <p14:tracePt t="16259" x="2036763" y="2714625"/>
          <p14:tracePt t="16267" x="2028825" y="2720975"/>
          <p14:tracePt t="16275" x="2025650" y="2732088"/>
          <p14:tracePt t="16285" x="2017713" y="2743200"/>
          <p14:tracePt t="16291" x="2006600" y="2762250"/>
          <p14:tracePt t="16298" x="1998663" y="2778125"/>
          <p14:tracePt t="16307" x="1990725" y="2789238"/>
          <p14:tracePt t="16315" x="1984375" y="2795588"/>
          <p14:tracePt t="16323" x="1976438" y="2808288"/>
          <p14:tracePt t="16332" x="1968500" y="2819400"/>
          <p14:tracePt t="16339" x="1965325" y="2830513"/>
          <p14:tracePt t="16349" x="1962150" y="2841625"/>
          <p14:tracePt t="16357" x="1957388" y="2844800"/>
          <p14:tracePt t="16365" x="1954213" y="2852738"/>
          <p14:tracePt t="16373" x="1946275" y="2860675"/>
          <p14:tracePt t="16381" x="1946275" y="2863850"/>
          <p14:tracePt t="16389" x="1943100" y="2871788"/>
          <p14:tracePt t="16396" x="1938338" y="2874963"/>
          <p14:tracePt t="16413" x="1935163" y="2878138"/>
          <p14:tracePt t="16429" x="1935163" y="2882900"/>
          <p14:tracePt t="16589" x="1935163" y="2878138"/>
          <p14:tracePt t="16597" x="1938338" y="2878138"/>
          <p14:tracePt t="16607" x="1946275" y="2874963"/>
          <p14:tracePt t="16612" x="1962150" y="2871788"/>
          <p14:tracePt t="16621" x="1973263" y="2867025"/>
          <p14:tracePt t="16629" x="1979613" y="2863850"/>
          <p14:tracePt t="16637" x="1984375" y="2863850"/>
          <p14:tracePt t="16647" x="1990725" y="2860675"/>
          <p14:tracePt t="16662" x="1995488" y="2860675"/>
          <p14:tracePt t="16671" x="1998663" y="2855913"/>
          <p14:tracePt t="16687" x="2003425" y="2855913"/>
          <p14:tracePt t="16695" x="2009775" y="2852738"/>
          <p14:tracePt t="16703" x="2020888" y="2844800"/>
          <p14:tracePt t="16711" x="2036763" y="2841625"/>
          <p14:tracePt t="16718" x="2047875" y="2841625"/>
          <p14:tracePt t="16727" x="2070100" y="2841625"/>
          <p14:tracePt t="16735" x="2092325" y="2844800"/>
          <p14:tracePt t="16743" x="2133600" y="2847975"/>
          <p14:tracePt t="16751" x="2163763" y="2860675"/>
          <p14:tracePt t="16758" x="2235200" y="2886075"/>
          <p14:tracePt t="16767" x="2301875" y="2916238"/>
          <p14:tracePt t="16775" x="2373313" y="2941638"/>
          <p14:tracePt t="16783" x="2451100" y="2976563"/>
          <p14:tracePt t="16791" x="2508250" y="3006725"/>
          <p14:tracePt t="16799" x="2568575" y="3032125"/>
          <p14:tracePt t="16807" x="2632075" y="3062288"/>
          <p14:tracePt t="16815" x="2679700" y="3081338"/>
          <p14:tracePt t="16823" x="2732088" y="3095625"/>
          <p14:tracePt t="16831" x="2773363" y="3106738"/>
          <p14:tracePt t="16839" x="2803525" y="3117850"/>
          <p14:tracePt t="16847" x="2836863" y="3128963"/>
          <p14:tracePt t="16855" x="2863850" y="3140075"/>
          <p14:tracePt t="16863" x="2878138" y="3144838"/>
          <p14:tracePt t="16871" x="2897188" y="3144838"/>
          <p14:tracePt t="16879" x="2905125" y="3148013"/>
          <p14:tracePt t="16887" x="2913063" y="3152775"/>
          <p14:tracePt t="16895" x="2916238" y="3155950"/>
          <p14:tracePt t="16937" x="2916238" y="3159125"/>
          <p14:tracePt t="16945" x="2908300" y="3163888"/>
          <p14:tracePt t="16953" x="2894013" y="3163888"/>
          <p14:tracePt t="16961" x="2867025" y="3167063"/>
          <p14:tracePt t="16969" x="2844800" y="3170238"/>
          <p14:tracePt t="16976" x="2806700" y="3178175"/>
          <p14:tracePt t="16985" x="2767013" y="3181350"/>
          <p14:tracePt t="16993" x="2714625" y="3189288"/>
          <p14:tracePt t="17001" x="2662238" y="3192463"/>
          <p14:tracePt t="17009" x="2609850" y="3200400"/>
          <p14:tracePt t="17016" x="2541588" y="3208338"/>
          <p14:tracePt t="17024" x="2481263" y="3208338"/>
          <p14:tracePt t="17032" x="2428875" y="3208338"/>
          <p14:tracePt t="17040" x="2384425" y="3208338"/>
          <p14:tracePt t="17049" x="2346325" y="3208338"/>
          <p14:tracePt t="17057" x="2320925" y="3208338"/>
          <p14:tracePt t="17065" x="2298700" y="3205163"/>
          <p14:tracePt t="17072" x="2290763" y="3205163"/>
          <p14:tracePt t="17081" x="2282825" y="3200400"/>
          <p14:tracePt t="17103" x="2279650" y="3197225"/>
          <p14:tracePt t="17105" x="2276475" y="3197225"/>
          <p14:tracePt t="17113" x="2271713" y="3197225"/>
          <p14:tracePt t="17120" x="2271713" y="3192463"/>
          <p14:tracePt t="17129" x="2271713" y="3189288"/>
          <p14:tracePt t="17137" x="2268538" y="3186113"/>
          <p14:tracePt t="17145" x="2265363" y="3178175"/>
          <p14:tracePt t="17161" x="2260600" y="3178175"/>
          <p14:tracePt t="17169" x="2260600" y="3175000"/>
          <p14:tracePt t="17263" x="2268538" y="3178175"/>
          <p14:tracePt t="17271" x="2279650" y="3181350"/>
          <p14:tracePt t="17279" x="2301875" y="3186113"/>
          <p14:tracePt t="17287" x="2354263" y="3192463"/>
          <p14:tracePt t="17294" x="2406650" y="3192463"/>
          <p14:tracePt t="17302" x="2489200" y="3192463"/>
          <p14:tracePt t="17311" x="2563813" y="3200400"/>
          <p14:tracePt t="17319" x="2638425" y="3200400"/>
          <p14:tracePt t="17327" x="2743200" y="3208338"/>
          <p14:tracePt t="17336" x="2819400" y="3208338"/>
          <p14:tracePt t="17342" x="2908300" y="3208338"/>
          <p14:tracePt t="17351" x="2990850" y="3205163"/>
          <p14:tracePt t="17359" x="3084513" y="3197225"/>
          <p14:tracePt t="17368" x="3163888" y="3189288"/>
          <p14:tracePt t="17375" x="3244850" y="3186113"/>
          <p14:tracePt t="17383" x="3321050" y="3178175"/>
          <p14:tracePt t="17391" x="3379788" y="3178175"/>
          <p14:tracePt t="17399" x="3425825" y="3178175"/>
          <p14:tracePt t="17407" x="3454400" y="3178175"/>
          <p14:tracePt t="17415" x="3470275" y="3178175"/>
          <p14:tracePt t="17425" x="3478213" y="3178175"/>
          <p14:tracePt t="17431" x="3481388" y="3178175"/>
          <p14:tracePt t="17439" x="3484563" y="3178175"/>
          <p14:tracePt t="17447" x="3489325" y="3178175"/>
          <p14:tracePt t="17533" x="3484563" y="3178175"/>
          <p14:tracePt t="17549" x="3478213" y="3178175"/>
          <p14:tracePt t="17557" x="3467100" y="3178175"/>
          <p14:tracePt t="17565" x="3451225" y="3178175"/>
          <p14:tracePt t="17573" x="3440113" y="3178175"/>
          <p14:tracePt t="17581" x="3432175" y="3178175"/>
          <p14:tracePt t="17589" x="3425825" y="3178175"/>
          <p14:tracePt t="17597" x="3413125" y="3178175"/>
          <p14:tracePt t="17605" x="3409950" y="3178175"/>
          <p14:tracePt t="17669" x="3417888" y="3178175"/>
          <p14:tracePt t="17677" x="3429000" y="3178175"/>
          <p14:tracePt t="17685" x="3448050" y="3178175"/>
          <p14:tracePt t="17693" x="3470275" y="3181350"/>
          <p14:tracePt t="17701" x="3500438" y="3181350"/>
          <p14:tracePt t="17709" x="3530600" y="3181350"/>
          <p14:tracePt t="17717" x="3563938" y="3181350"/>
          <p14:tracePt t="17725" x="3600450" y="3175000"/>
          <p14:tracePt t="17733" x="3646488" y="3175000"/>
          <p14:tracePt t="17741" x="3683000" y="3170238"/>
          <p14:tracePt t="17749" x="3721100" y="3170238"/>
          <p14:tracePt t="17757" x="3751263" y="3170238"/>
          <p14:tracePt t="17765" x="3776663" y="3170238"/>
          <p14:tracePt t="17773" x="3792538" y="3170238"/>
          <p14:tracePt t="17781" x="3795713" y="3170238"/>
          <p14:tracePt t="17788" x="3798888" y="3170238"/>
          <p14:tracePt t="17823" x="3795713" y="3170238"/>
          <p14:tracePt t="17831" x="3792538" y="3170238"/>
          <p14:tracePt t="17839" x="3781425" y="3170238"/>
          <p14:tracePt t="17846" x="3770313" y="3170238"/>
          <p14:tracePt t="17855" x="3757613" y="3170238"/>
          <p14:tracePt t="17862" x="3735388" y="3170238"/>
          <p14:tracePt t="17871" x="3713163" y="3170238"/>
          <p14:tracePt t="17879" x="3660775" y="3178175"/>
          <p14:tracePt t="17887" x="3605213" y="3186113"/>
          <p14:tracePt t="17894" x="3541713" y="3186113"/>
          <p14:tracePt t="17903" x="3473450" y="3189288"/>
          <p14:tracePt t="17910" x="3398838" y="3189288"/>
          <p14:tracePt t="17918" x="3324225" y="3189288"/>
          <p14:tracePt t="17927" x="3249613" y="3189288"/>
          <p14:tracePt t="17935" x="3167063" y="3189288"/>
          <p14:tracePt t="17943" x="3092450" y="3189288"/>
          <p14:tracePt t="17951" x="3001963" y="3189288"/>
          <p14:tracePt t="17958" x="2919413" y="3189288"/>
          <p14:tracePt t="17967" x="2847975" y="3189288"/>
          <p14:tracePt t="17976" x="2773363" y="3189288"/>
          <p14:tracePt t="17983" x="2714625" y="3189288"/>
          <p14:tracePt t="17991" x="2646363" y="3189288"/>
          <p14:tracePt t="17999" x="2586038" y="3189288"/>
          <p14:tracePt t="18007" x="2541588" y="3189288"/>
          <p14:tracePt t="18015" x="2497138" y="3189288"/>
          <p14:tracePt t="18025" x="2470150" y="3197225"/>
          <p14:tracePt t="18031" x="2463800" y="3197225"/>
          <p14:tracePt t="18039" x="2459038" y="3197225"/>
          <p14:tracePt t="18102" x="2466975" y="3200400"/>
          <p14:tracePt t="18105" x="2486025" y="3205163"/>
          <p14:tracePt t="18111" x="2516188" y="3205163"/>
          <p14:tracePt t="18121" x="2544763" y="3205163"/>
          <p14:tracePt t="18131" x="2590800" y="3208338"/>
          <p14:tracePt t="18141" x="2635250" y="3208338"/>
          <p14:tracePt t="18149" x="2679700" y="3208338"/>
          <p14:tracePt t="18157" x="2717800" y="3208338"/>
          <p14:tracePt t="18165" x="2759075" y="3208338"/>
          <p14:tracePt t="18173" x="2803525" y="3200400"/>
          <p14:tracePt t="18181" x="2847975" y="3200400"/>
          <p14:tracePt t="18189" x="2894013" y="3189288"/>
          <p14:tracePt t="18197" x="2941638" y="3186113"/>
          <p14:tracePt t="18205" x="2987675" y="3178175"/>
          <p14:tracePt t="18213" x="3040063" y="3170238"/>
          <p14:tracePt t="18221" x="3092450" y="3167063"/>
          <p14:tracePt t="18229" x="3144838" y="3159125"/>
          <p14:tracePt t="18237" x="3222625" y="3148013"/>
          <p14:tracePt t="18245" x="3290888" y="3140075"/>
          <p14:tracePt t="18253" x="3373438" y="3128963"/>
          <p14:tracePt t="18261" x="3448050" y="3114675"/>
          <p14:tracePt t="18269" x="3522663" y="3103563"/>
          <p14:tracePt t="18277" x="3605213" y="3095625"/>
          <p14:tracePt t="18285" x="3679825" y="3084513"/>
          <p14:tracePt t="18295" x="3743325" y="3073400"/>
          <p14:tracePt t="18301" x="3795713" y="3062288"/>
          <p14:tracePt t="18309" x="3833813" y="3062288"/>
          <p14:tracePt t="18317" x="3862388" y="3054350"/>
          <p14:tracePt t="18325" x="3881438" y="3054350"/>
          <p14:tracePt t="18332" x="3903663" y="3054350"/>
          <p14:tracePt t="18341" x="3919538" y="3054350"/>
          <p14:tracePt t="18349" x="3938588" y="3054350"/>
          <p14:tracePt t="18357" x="3949700" y="3054350"/>
          <p14:tracePt t="18365" x="3952875" y="3054350"/>
          <p14:tracePt t="18402" x="3952875" y="3059113"/>
          <p14:tracePt t="18411" x="3952875" y="3062288"/>
          <p14:tracePt t="18419" x="3949700" y="3065463"/>
          <p14:tracePt t="18427" x="3944938" y="3073400"/>
          <p14:tracePt t="18436" x="3927475" y="3081338"/>
          <p14:tracePt t="18443" x="3903663" y="3092450"/>
          <p14:tracePt t="18451" x="3878263" y="3103563"/>
          <p14:tracePt t="18459" x="3844925" y="3117850"/>
          <p14:tracePt t="18467" x="3803650" y="3128963"/>
          <p14:tracePt t="18475" x="3773488" y="3136900"/>
          <p14:tracePt t="18483" x="3732213" y="3148013"/>
          <p14:tracePt t="18491" x="3702050" y="3152775"/>
          <p14:tracePt t="18499" x="3663950" y="3152775"/>
          <p14:tracePt t="18507" x="3619500" y="3159125"/>
          <p14:tracePt t="18515" x="3575050" y="3159125"/>
          <p14:tracePt t="18523" x="3506788" y="3163888"/>
          <p14:tracePt t="18531" x="3440113" y="3163888"/>
          <p14:tracePt t="18540" x="3365500" y="3163888"/>
          <p14:tracePt t="18547" x="3282950" y="3163888"/>
          <p14:tracePt t="18554" x="3192463" y="3163888"/>
          <p14:tracePt t="18565" x="3084513" y="3163888"/>
          <p14:tracePt t="18571" x="2957513" y="3170238"/>
          <p14:tracePt t="18579" x="2836863" y="3170238"/>
          <p14:tracePt t="18586" x="2740025" y="3178175"/>
          <p14:tracePt t="18595" x="2657475" y="3178175"/>
          <p14:tracePt t="18603" x="2571750" y="3163888"/>
          <p14:tracePt t="18613" x="2497138" y="3155950"/>
          <p14:tracePt t="18619" x="2436813" y="3144838"/>
          <p14:tracePt t="18627" x="2384425" y="3125788"/>
          <p14:tracePt t="18636" x="2335213" y="3111500"/>
          <p14:tracePt t="18643" x="2301875" y="3092450"/>
          <p14:tracePt t="18650" x="2268538" y="3076575"/>
          <p14:tracePt t="18659" x="2249488" y="3065463"/>
          <p14:tracePt t="18667" x="2238375" y="3059113"/>
          <p14:tracePt t="18675" x="2227263" y="3054350"/>
          <p14:tracePt t="18685" x="2224088" y="3051175"/>
          <p14:tracePt t="18691" x="2219325" y="3046413"/>
          <p14:tracePt t="18701" x="2216150" y="3046413"/>
          <p14:tracePt t="19008" x="2224088" y="3051175"/>
          <p14:tracePt t="19017" x="2238375" y="3054350"/>
          <p14:tracePt t="19027" x="2276475" y="3054350"/>
          <p14:tracePt t="19035" x="2339975" y="3062288"/>
          <p14:tracePt t="19043" x="2417763" y="3062288"/>
          <p14:tracePt t="19051" x="2500313" y="3070225"/>
          <p14:tracePt t="19059" x="2593975" y="3073400"/>
          <p14:tracePt t="19067" x="2668588" y="3081338"/>
          <p14:tracePt t="19075" x="2743200" y="3087688"/>
          <p14:tracePt t="19082" x="2803525" y="3092450"/>
          <p14:tracePt t="19091" x="2878138" y="3092450"/>
          <p14:tracePt t="19099" x="2960688" y="3092450"/>
          <p14:tracePt t="19107" x="3043238" y="3092450"/>
          <p14:tracePt t="19115" x="3133725" y="3092450"/>
          <p14:tracePt t="19123" x="3208338" y="3092450"/>
          <p14:tracePt t="19131" x="3275013" y="3092450"/>
          <p14:tracePt t="19139" x="3327400" y="3092450"/>
          <p14:tracePt t="19148" x="3349625" y="3092450"/>
          <p14:tracePt t="19155" x="3379788" y="3092450"/>
          <p14:tracePt t="19163" x="3390900" y="3092450"/>
          <p14:tracePt t="19171" x="3398838" y="3087688"/>
          <p14:tracePt t="19277" x="3402013" y="3087688"/>
          <p14:tracePt t="32987" x="3373438" y="3087688"/>
          <p14:tracePt t="32995" x="3327400" y="3087688"/>
          <p14:tracePt t="33003" x="3297238" y="3087688"/>
          <p14:tracePt t="33011" x="3268663" y="3081338"/>
          <p14:tracePt t="33019" x="3249613" y="3081338"/>
          <p14:tracePt t="33027" x="3238500" y="3081338"/>
          <p14:tracePt t="33036" x="3227388" y="3081338"/>
          <p14:tracePt t="33043" x="3219450" y="3076575"/>
          <p14:tracePt t="33051" x="3211513" y="3076575"/>
          <p14:tracePt t="33059" x="3203575" y="3076575"/>
          <p14:tracePt t="33067" x="3192463" y="3076575"/>
          <p14:tracePt t="33075" x="3178175" y="3076575"/>
          <p14:tracePt t="33083" x="3167063" y="3081338"/>
          <p14:tracePt t="33092" x="3155950" y="3087688"/>
          <p14:tracePt t="33101" x="3133725" y="3087688"/>
          <p14:tracePt t="33107" x="3106738" y="3092450"/>
          <p14:tracePt t="33117" x="3084513" y="3095625"/>
          <p14:tracePt t="33126" x="3046413" y="3095625"/>
          <p14:tracePt t="33133" x="3017838" y="3095625"/>
          <p14:tracePt t="33141" x="2982913" y="3103563"/>
          <p14:tracePt t="33153" x="2952750" y="3106738"/>
          <p14:tracePt t="33157" x="2924175" y="3106738"/>
          <p14:tracePt t="33165" x="2894013" y="3106738"/>
          <p14:tracePt t="33173" x="2852738" y="3106738"/>
          <p14:tracePt t="33181" x="2822575" y="3106738"/>
          <p14:tracePt t="33190" x="2792413" y="3106738"/>
          <p14:tracePt t="33197" x="2762250" y="3106738"/>
          <p14:tracePt t="33206" x="2725738" y="3106738"/>
          <p14:tracePt t="33213" x="2695575" y="3106738"/>
          <p14:tracePt t="33221" x="2665413" y="3106738"/>
          <p14:tracePt t="33229" x="2627313" y="3106738"/>
          <p14:tracePt t="33237" x="2601913" y="3106738"/>
          <p14:tracePt t="33245" x="2579688" y="3106738"/>
          <p14:tracePt t="33253" x="2560638" y="3106738"/>
          <p14:tracePt t="33261" x="2544763" y="3106738"/>
          <p14:tracePt t="33270" x="2533650" y="3103563"/>
          <p14:tracePt t="33277" x="2519363" y="3103563"/>
          <p14:tracePt t="33286" x="2519363" y="3098800"/>
          <p14:tracePt t="33293" x="2516188" y="3098800"/>
          <p14:tracePt t="33301" x="2511425" y="3098800"/>
          <p14:tracePt t="33313" x="2511425" y="3095625"/>
          <p14:tracePt t="33321" x="2508250" y="3095625"/>
          <p14:tracePt t="33337" x="2505075" y="3095625"/>
          <p14:tracePt t="33345" x="2505075" y="3092450"/>
          <p14:tracePt t="33355" x="2500313" y="3092450"/>
          <p14:tracePt t="33369" x="2497138" y="3087688"/>
          <p14:tracePt t="33393" x="2492375" y="3084513"/>
          <p14:tracePt t="33401" x="2489200" y="3084513"/>
          <p14:tracePt t="33411" x="2486025" y="3081338"/>
          <p14:tracePt t="33417" x="2481263" y="3081338"/>
          <p14:tracePt t="33427" x="2478088" y="3081338"/>
          <p14:tracePt t="33436" x="2470150" y="3076575"/>
          <p14:tracePt t="33443" x="2470150" y="3073400"/>
          <p14:tracePt t="33451" x="2463800" y="3073400"/>
          <p14:tracePt t="33459" x="2455863" y="3070225"/>
          <p14:tracePt t="33467" x="2447925" y="3065463"/>
          <p14:tracePt t="33475" x="2433638" y="3065463"/>
          <p14:tracePt t="33483" x="2425700" y="3062288"/>
          <p14:tracePt t="33492" x="2414588" y="3062288"/>
          <p14:tracePt t="33499" x="2403475" y="3059113"/>
          <p14:tracePt t="33507" x="2392363" y="3059113"/>
          <p14:tracePt t="33515" x="2376488" y="3051175"/>
          <p14:tracePt t="33523" x="2365375" y="3046413"/>
          <p14:tracePt t="33531" x="2351088" y="3046413"/>
          <p14:tracePt t="33539" x="2343150" y="3043238"/>
          <p14:tracePt t="33547" x="2328863" y="3040063"/>
          <p14:tracePt t="33555" x="2320925" y="3040063"/>
          <p14:tracePt t="33563" x="2309813" y="3040063"/>
          <p14:tracePt t="33573" x="2301875" y="3035300"/>
          <p14:tracePt t="33579" x="2293938" y="3035300"/>
          <p14:tracePt t="33587" x="2282825" y="3035300"/>
          <p14:tracePt t="33595" x="2271713" y="3035300"/>
          <p14:tracePt t="33603" x="2265363" y="3035300"/>
          <p14:tracePt t="33611" x="2257425" y="3035300"/>
          <p14:tracePt t="33620" x="2254250" y="3035300"/>
          <p14:tracePt t="33627" x="2246313" y="3035300"/>
          <p14:tracePt t="33636" x="2241550" y="3035300"/>
          <p14:tracePt t="33761" x="2254250" y="3040063"/>
          <p14:tracePt t="33769" x="2260600" y="3043238"/>
          <p14:tracePt t="33777" x="2276475" y="3046413"/>
          <p14:tracePt t="33786" x="2298700" y="3051175"/>
          <p14:tracePt t="33794" x="2320925" y="3051175"/>
          <p14:tracePt t="33801" x="2359025" y="3051175"/>
          <p14:tracePt t="33809" x="2395538" y="3051175"/>
          <p14:tracePt t="33817" x="2447925" y="3051175"/>
          <p14:tracePt t="33825" x="2508250" y="3051175"/>
          <p14:tracePt t="33833" x="2568575" y="3051175"/>
          <p14:tracePt t="33844" x="2635250" y="3051175"/>
          <p14:tracePt t="33849" x="2709863" y="3059113"/>
          <p14:tracePt t="33857" x="2770188" y="3059113"/>
          <p14:tracePt t="33865" x="2844800" y="3065463"/>
          <p14:tracePt t="33873" x="2913063" y="3065463"/>
          <p14:tracePt t="33881" x="2979738" y="3070225"/>
          <p14:tracePt t="33889" x="3051175" y="3070225"/>
          <p14:tracePt t="33897" x="3114675" y="3076575"/>
          <p14:tracePt t="33905" x="3167063" y="3076575"/>
          <p14:tracePt t="33914" x="3219450" y="3076575"/>
          <p14:tracePt t="33921" x="3263900" y="3076575"/>
          <p14:tracePt t="33929" x="3308350" y="3073400"/>
          <p14:tracePt t="33937" x="3346450" y="3076575"/>
          <p14:tracePt t="33947" x="3384550" y="3076575"/>
          <p14:tracePt t="33953" x="3421063" y="3076575"/>
          <p14:tracePt t="33961" x="3451225" y="3076575"/>
          <p14:tracePt t="33969" x="3484563" y="3076575"/>
          <p14:tracePt t="33979" x="3514725" y="3076575"/>
          <p14:tracePt t="33987" x="3536950" y="3076575"/>
          <p14:tracePt t="33993" x="3559175" y="3076575"/>
          <p14:tracePt t="34003" x="3582988" y="3076575"/>
          <p14:tracePt t="34011" x="3608388" y="3076575"/>
          <p14:tracePt t="34020" x="3624263" y="3076575"/>
          <p14:tracePt t="34027" x="3635375" y="3076575"/>
          <p14:tracePt t="34036" x="3641725" y="3076575"/>
          <p14:tracePt t="34044" x="3649663" y="3081338"/>
          <p14:tracePt t="34075" x="3649663" y="3084513"/>
          <p14:tracePt t="34083" x="3646488" y="3084513"/>
          <p14:tracePt t="34120" x="3638550" y="3092450"/>
          <p14:tracePt t="34293" x="3635375" y="3092450"/>
          <p14:tracePt t="34309" x="3630613" y="3092450"/>
          <p14:tracePt t="34333" x="3627438" y="3092450"/>
          <p14:tracePt t="34357" x="3624263" y="3092450"/>
          <p14:tracePt t="34381" x="3619500" y="3092450"/>
          <p14:tracePt t="34413" x="3619500" y="3095625"/>
          <p14:tracePt t="34421" x="3616325" y="3095625"/>
          <p14:tracePt t="34430" x="3608388" y="3095625"/>
          <p14:tracePt t="34437" x="3597275" y="3098800"/>
          <p14:tracePt t="34445" x="3578225" y="3098800"/>
          <p14:tracePt t="34453" x="3556000" y="3106738"/>
          <p14:tracePt t="34461" x="3519488" y="3106738"/>
          <p14:tracePt t="34469" x="3484563" y="3111500"/>
          <p14:tracePt t="34477" x="3448050" y="3111500"/>
          <p14:tracePt t="34487" x="3402013" y="3117850"/>
          <p14:tracePt t="34495" x="3357563" y="3117850"/>
          <p14:tracePt t="34502" x="3313113" y="3117850"/>
          <p14:tracePt t="34509" x="3275013" y="3117850"/>
          <p14:tracePt t="34517" x="3238500" y="3117850"/>
          <p14:tracePt t="34525" x="3200400" y="3114675"/>
          <p14:tracePt t="34533" x="3167063" y="3114675"/>
          <p14:tracePt t="34542" x="3136900" y="3111500"/>
          <p14:tracePt t="34552" x="3106738" y="3111500"/>
          <p14:tracePt t="34557" x="3070225" y="3111500"/>
          <p14:tracePt t="34567" x="3040063" y="3111500"/>
          <p14:tracePt t="34575" x="3009900" y="3111500"/>
          <p14:tracePt t="34583" x="2976563" y="3111500"/>
          <p14:tracePt t="34592" x="2946400" y="3111500"/>
          <p14:tracePt t="34599" x="2924175" y="3111500"/>
          <p14:tracePt t="34608" x="2894013" y="3111500"/>
          <p14:tracePt t="34616" x="2867025" y="3103563"/>
          <p14:tracePt t="34623" x="2852738" y="3103563"/>
          <p14:tracePt t="34631" x="2833688" y="3103563"/>
          <p14:tracePt t="34639" x="2822575" y="3103563"/>
          <p14:tracePt t="34647" x="2811463" y="3098800"/>
          <p14:tracePt t="34656" x="2800350" y="3098800"/>
          <p14:tracePt t="34664" x="2781300" y="3095625"/>
          <p14:tracePt t="34671" x="2770188" y="3095625"/>
          <p14:tracePt t="34680" x="2759075" y="3092450"/>
          <p14:tracePt t="34688" x="2740025" y="3092450"/>
          <p14:tracePt t="34696" x="2728913" y="3087688"/>
          <p14:tracePt t="34703" x="2717800" y="3087688"/>
          <p14:tracePt t="34711" x="2701925" y="3087688"/>
          <p14:tracePt t="34721" x="2687638" y="3087688"/>
          <p14:tracePt t="34727" x="2676525" y="3087688"/>
          <p14:tracePt t="34736" x="2662238" y="3087688"/>
          <p14:tracePt t="34743" x="2649538" y="3087688"/>
          <p14:tracePt t="34752" x="2638425" y="3087688"/>
          <p14:tracePt t="34759" x="2632075" y="3092450"/>
          <p14:tracePt t="34767" x="2620963" y="3092450"/>
          <p14:tracePt t="34776" x="2613025" y="3092450"/>
          <p14:tracePt t="34783" x="2605088" y="3092450"/>
          <p14:tracePt t="34792" x="2593975" y="3092450"/>
          <p14:tracePt t="34800" x="2586038" y="3092450"/>
          <p14:tracePt t="34808" x="2579688" y="3092450"/>
          <p14:tracePt t="34817" x="2568575" y="3092450"/>
          <p14:tracePt t="34823" x="2549525" y="3092450"/>
          <p14:tracePt t="34833" x="2538413" y="3092450"/>
          <p14:tracePt t="34841" x="2530475" y="3087688"/>
          <p14:tracePt t="34849" x="2522538" y="3087688"/>
          <p14:tracePt t="34857" x="2516188" y="3087688"/>
          <p14:tracePt t="34865" x="2508250" y="3087688"/>
          <p14:tracePt t="34887" x="2500313" y="3084513"/>
          <p14:tracePt t="34898" x="2497138" y="3084513"/>
          <p14:tracePt t="34905" x="2492375" y="3084513"/>
          <p14:tracePt t="34921" x="2489200" y="3081338"/>
          <p14:tracePt t="34929" x="2481263" y="3081338"/>
          <p14:tracePt t="34937" x="2478088" y="3081338"/>
          <p14:tracePt t="34945" x="2474913" y="3081338"/>
          <p14:tracePt t="34953" x="2470150" y="3081338"/>
          <p14:tracePt t="34961" x="2466975" y="3081338"/>
          <p14:tracePt t="34969" x="2463800" y="3076575"/>
          <p14:tracePt t="34977" x="2455863" y="3076575"/>
          <p14:tracePt t="34986" x="2451100" y="3076575"/>
          <p14:tracePt t="35001" x="2447925" y="3076575"/>
          <p14:tracePt t="35026" x="2444750" y="3076575"/>
          <p14:tracePt t="35121" x="2447925" y="3076575"/>
          <p14:tracePt t="35129" x="2451100" y="3076575"/>
          <p14:tracePt t="35137" x="2459038" y="3076575"/>
          <p14:tracePt t="35147" x="2470150" y="3076575"/>
          <p14:tracePt t="35156" x="2489200" y="3076575"/>
          <p14:tracePt t="35163" x="2500313" y="3076575"/>
          <p14:tracePt t="35171" x="2511425" y="3076575"/>
          <p14:tracePt t="35179" x="2519363" y="3076575"/>
          <p14:tracePt t="35187" x="2530475" y="3076575"/>
          <p14:tracePt t="35195" x="2541588" y="3076575"/>
          <p14:tracePt t="35203" x="2560638" y="3076575"/>
          <p14:tracePt t="35211" x="2571750" y="3081338"/>
          <p14:tracePt t="35219" x="2590800" y="3081338"/>
          <p14:tracePt t="35227" x="2613025" y="3084513"/>
          <p14:tracePt t="35236" x="2643188" y="3084513"/>
          <p14:tracePt t="35243" x="2679700" y="3084513"/>
          <p14:tracePt t="35251" x="2717800" y="3087688"/>
          <p14:tracePt t="35260" x="2767013" y="3095625"/>
          <p14:tracePt t="35267" x="2811463" y="3095625"/>
          <p14:tracePt t="35275" x="2855913" y="3095625"/>
          <p14:tracePt t="35283" x="2908300" y="3095625"/>
          <p14:tracePt t="35291" x="2952750" y="3098800"/>
          <p14:tracePt t="35299" x="2990850" y="3098800"/>
          <p14:tracePt t="35307" x="3024188" y="3106738"/>
          <p14:tracePt t="35316" x="3046413" y="3106738"/>
          <p14:tracePt t="35323" x="3062288" y="3106738"/>
          <p14:tracePt t="35331" x="3081338" y="3106738"/>
          <p14:tracePt t="35339" x="3087688" y="3106738"/>
          <p14:tracePt t="35347" x="3095625" y="3106738"/>
          <p14:tracePt t="35356" x="3098800" y="3106738"/>
          <p14:tracePt t="35365" x="3103563" y="3106738"/>
          <p14:tracePt t="35371" x="3109913" y="3106738"/>
          <p14:tracePt t="35379" x="3114675" y="3111500"/>
          <p14:tracePt t="35387" x="3122613" y="3111500"/>
          <p14:tracePt t="35395" x="3125788" y="3111500"/>
          <p14:tracePt t="35411" x="3133725" y="3111500"/>
          <p14:tracePt t="35420" x="3140075" y="3111500"/>
          <p14:tracePt t="35428" x="3148013" y="3114675"/>
          <p14:tracePt t="35437" x="3170238" y="3114675"/>
          <p14:tracePt t="35445" x="3189288" y="3114675"/>
          <p14:tracePt t="35453" x="3211513" y="3114675"/>
          <p14:tracePt t="35462" x="3249613" y="3114675"/>
          <p14:tracePt t="35469" x="3275013" y="3111500"/>
          <p14:tracePt t="35477" x="3297238" y="3111500"/>
          <p14:tracePt t="35486" x="3321050" y="3111500"/>
          <p14:tracePt t="35493" x="3338513" y="3111500"/>
          <p14:tracePt t="35501" x="3349625" y="3106738"/>
          <p14:tracePt t="35509" x="3360738" y="3106738"/>
          <p14:tracePt t="35517" x="3368675" y="3106738"/>
          <p14:tracePt t="35526" x="3376613" y="3106738"/>
          <p14:tracePt t="35534" x="3379788" y="3106738"/>
          <p14:tracePt t="35541" x="3387725" y="3111500"/>
          <p14:tracePt t="35549" x="3390900" y="3114675"/>
          <p14:tracePt t="35557" x="3395663" y="3114675"/>
          <p14:tracePt t="35565" x="3398838" y="3117850"/>
          <p14:tracePt t="35583" x="3402013" y="3117850"/>
          <p14:tracePt t="35589" x="3406775" y="3117850"/>
          <p14:tracePt t="35597" x="3413125" y="3117850"/>
          <p14:tracePt t="35605" x="3421063" y="3117850"/>
          <p14:tracePt t="35613" x="3425825" y="3117850"/>
          <p14:tracePt t="35621" x="3432175" y="3117850"/>
          <p14:tracePt t="35629" x="3448050" y="3117850"/>
          <p14:tracePt t="35637" x="3459163" y="3117850"/>
          <p14:tracePt t="35645" x="3470275" y="3117850"/>
          <p14:tracePt t="35653" x="3489325" y="3117850"/>
          <p14:tracePt t="35661" x="3500438" y="3117850"/>
          <p14:tracePt t="35669" x="3511550" y="3122613"/>
          <p14:tracePt t="35677" x="3514725" y="3122613"/>
          <p14:tracePt t="35687" x="3522663" y="3122613"/>
          <p14:tracePt t="35693" x="3525838" y="3125788"/>
          <p14:tracePt t="35709" x="3525838" y="3128963"/>
          <p14:tracePt t="35783" x="3525838" y="3133725"/>
          <p14:tracePt t="35799" x="3525838" y="3136900"/>
          <p14:tracePt t="35808" x="3525838" y="3140075"/>
          <p14:tracePt t="35816" x="3525838" y="3144838"/>
          <p14:tracePt t="35839" x="3525838" y="3148013"/>
          <p14:tracePt t="35855" x="3525838" y="3152775"/>
          <p14:tracePt t="35863" x="3519488" y="3155950"/>
          <p14:tracePt t="35872" x="3506788" y="3155950"/>
          <p14:tracePt t="35879" x="3500438" y="3159125"/>
          <p14:tracePt t="35887" x="3484563" y="3163888"/>
          <p14:tracePt t="35895" x="3478213" y="3163888"/>
          <p14:tracePt t="35903" x="3470275" y="3163888"/>
          <p14:tracePt t="42815" x="3467100" y="3163888"/>
          <p14:tracePt t="42832" x="3467100" y="3159125"/>
          <p14:tracePt t="45152" x="3462338" y="3159125"/>
          <p14:tracePt t="45168" x="3459163" y="3155950"/>
          <p14:tracePt t="45184" x="3454400" y="3155950"/>
          <p14:tracePt t="45200" x="3451225" y="3155950"/>
          <p14:tracePt t="45208" x="3448050" y="3152775"/>
          <p14:tracePt t="45216" x="3443288" y="3152775"/>
          <p14:tracePt t="45224" x="3443288" y="3148013"/>
          <p14:tracePt t="45232" x="3440113" y="3144838"/>
          <p14:tracePt t="45240" x="3436938" y="3144838"/>
          <p14:tracePt t="45248" x="3429000" y="3144838"/>
          <p14:tracePt t="45256" x="3417888" y="3144838"/>
          <p14:tracePt t="45266" x="3398838" y="3144838"/>
          <p14:tracePt t="45273" x="3390900" y="3144838"/>
          <p14:tracePt t="45280" x="3379788" y="3144838"/>
          <p14:tracePt t="45288" x="3373438" y="3144838"/>
          <p14:tracePt t="45296" x="3360738" y="3144838"/>
          <p14:tracePt t="45304" x="3349625" y="3144838"/>
          <p14:tracePt t="45312" x="3316288" y="3144838"/>
          <p14:tracePt t="45321" x="3282950" y="3144838"/>
          <p14:tracePt t="45330" x="3244850" y="3136900"/>
          <p14:tracePt t="45338" x="3192463" y="3133725"/>
          <p14:tracePt t="45346" x="3140075" y="3125788"/>
          <p14:tracePt t="45354" x="3087688" y="3122613"/>
          <p14:tracePt t="45361" x="3032125" y="3114675"/>
          <p14:tracePt t="45370" x="2971800" y="3103563"/>
          <p14:tracePt t="45378" x="2913063" y="3095625"/>
          <p14:tracePt t="45387" x="2852738" y="3095625"/>
          <p14:tracePt t="45394" x="2800350" y="3084513"/>
          <p14:tracePt t="45402" x="2754313" y="3084513"/>
          <p14:tracePt t="45410" x="2714625" y="3076575"/>
          <p14:tracePt t="45419" x="2690813" y="3073400"/>
          <p14:tracePt t="45426" x="2673350" y="3073400"/>
          <p14:tracePt t="45434" x="2657475" y="3073400"/>
          <p14:tracePt t="45442" x="2646363" y="3073400"/>
          <p14:tracePt t="45450" x="2632075" y="3073400"/>
          <p14:tracePt t="45458" x="2620963" y="3073400"/>
          <p14:tracePt t="45466" x="2613025" y="3073400"/>
          <p14:tracePt t="45474" x="2605088" y="3073400"/>
          <p14:tracePt t="45484" x="2601913" y="3073400"/>
          <p14:tracePt t="45490" x="2586038" y="3073400"/>
          <p14:tracePt t="45498" x="2579688" y="3073400"/>
          <p14:tracePt t="45506" x="2571750" y="3073400"/>
          <p14:tracePt t="45514" x="2560638" y="3070225"/>
          <p14:tracePt t="45522" x="2552700" y="3070225"/>
          <p14:tracePt t="45530" x="2541588" y="3070225"/>
          <p14:tracePt t="45538" x="2533650" y="3070225"/>
          <p14:tracePt t="45545" x="2527300" y="3070225"/>
          <p14:tracePt t="45553" x="2519363" y="3065463"/>
          <p14:tracePt t="45562" x="2511425" y="3065463"/>
          <p14:tracePt t="45570" x="2508250" y="3065463"/>
          <p14:tracePt t="45588" x="2505075" y="3062288"/>
          <p14:tracePt t="45594" x="2500313" y="3062288"/>
          <p14:tracePt t="45619" x="2497138" y="3062288"/>
          <p14:tracePt t="45636" x="2492375" y="3059113"/>
          <p14:tracePt t="45660" x="2489200" y="3059113"/>
          <p14:tracePt t="45676" x="2486025" y="3059113"/>
          <p14:tracePt t="45692" x="2481263" y="3054350"/>
          <p14:tracePt t="45700" x="2478088" y="3054350"/>
          <p14:tracePt t="45708" x="2470150" y="3054350"/>
          <p14:tracePt t="45724" x="2466975" y="3054350"/>
          <p14:tracePt t="45748" x="2463800" y="3054350"/>
          <p14:tracePt t="45828" x="2466975" y="3051175"/>
          <p14:tracePt t="45836" x="2474913" y="3051175"/>
          <p14:tracePt t="45844" x="2486025" y="3051175"/>
          <p14:tracePt t="45852" x="2497138" y="3051175"/>
          <p14:tracePt t="45860" x="2516188" y="3051175"/>
          <p14:tracePt t="45868" x="2530475" y="3051175"/>
          <p14:tracePt t="45876" x="2557463" y="3051175"/>
          <p14:tracePt t="45884" x="2568575" y="3054350"/>
          <p14:tracePt t="45892" x="2582863" y="3054350"/>
          <p14:tracePt t="45902" x="2597150" y="3054350"/>
          <p14:tracePt t="45910" x="2609850" y="3059113"/>
          <p14:tracePt t="45917" x="2620963" y="3059113"/>
          <p14:tracePt t="45926" x="2632075" y="3059113"/>
          <p14:tracePt t="45934" x="2646363" y="3062288"/>
          <p14:tracePt t="45942" x="2649538" y="3062288"/>
          <p14:tracePt t="45950" x="2657475" y="3062288"/>
          <p14:tracePt t="45958" x="2673350" y="3062288"/>
          <p14:tracePt t="45966" x="2679700" y="3065463"/>
          <p14:tracePt t="45974" x="2687638" y="3065463"/>
          <p14:tracePt t="45982" x="2690813" y="3065463"/>
          <p14:tracePt t="45990" x="2698750" y="3065463"/>
          <p14:tracePt t="45998" x="2714625" y="3065463"/>
          <p14:tracePt t="46006" x="2728913" y="3070225"/>
          <p14:tracePt t="46014" x="2740025" y="3070225"/>
          <p14:tracePt t="46023" x="2759075" y="3070225"/>
          <p14:tracePt t="46030" x="2773363" y="3076575"/>
          <p14:tracePt t="46038" x="2789238" y="3076575"/>
          <p14:tracePt t="46046" x="2800350" y="3081338"/>
          <p14:tracePt t="46053" x="2811463" y="3081338"/>
          <p14:tracePt t="46062" x="2830513" y="3081338"/>
          <p14:tracePt t="46070" x="2841625" y="3084513"/>
          <p14:tracePt t="46078" x="2852738" y="3084513"/>
          <p14:tracePt t="46087" x="2863850" y="3084513"/>
          <p14:tracePt t="46120" x="2935288" y="3092450"/>
          <p14:tracePt t="46126" x="2952750" y="3092450"/>
          <p14:tracePt t="46136" x="2979738" y="3092450"/>
          <p14:tracePt t="46142" x="3005138" y="3095625"/>
          <p14:tracePt t="46150" x="3028950" y="3095625"/>
          <p14:tracePt t="46158" x="3051175" y="3095625"/>
          <p14:tracePt t="46166" x="3070225" y="3095625"/>
          <p14:tracePt t="46174" x="3084513" y="3103563"/>
          <p14:tracePt t="46184" x="3098800" y="3103563"/>
          <p14:tracePt t="46192" x="3109913" y="3103563"/>
          <p14:tracePt t="46198" x="3125788" y="3103563"/>
          <p14:tracePt t="46208" x="3144838" y="3103563"/>
          <p14:tracePt t="46216" x="3159125" y="3106738"/>
          <p14:tracePt t="46224" x="3186113" y="3106738"/>
          <p14:tracePt t="46232" x="3208338" y="3111500"/>
          <p14:tracePt t="46240" x="3230563" y="3111500"/>
          <p14:tracePt t="46248" x="3260725" y="3111500"/>
          <p14:tracePt t="46256" x="3297238" y="3111500"/>
          <p14:tracePt t="46264" x="3332163" y="3114675"/>
          <p14:tracePt t="46272" x="3360738" y="3114675"/>
          <p14:tracePt t="46280" x="3398838" y="3114675"/>
          <p14:tracePt t="46288" x="3421063" y="3114675"/>
          <p14:tracePt t="46296" x="3454400" y="3114675"/>
          <p14:tracePt t="46303" x="3470275" y="3114675"/>
          <p14:tracePt t="46312" x="3489325" y="3111500"/>
          <p14:tracePt t="46320" x="3500438" y="3111500"/>
          <p14:tracePt t="46328" x="3511550" y="3111500"/>
          <p14:tracePt t="46336" x="3530600" y="3106738"/>
          <p14:tracePt t="46344" x="3541713" y="3106738"/>
          <p14:tracePt t="46354" x="3548063" y="3106738"/>
          <p14:tracePt t="46360" x="3556000" y="3106738"/>
          <p14:tracePt t="46368" x="3563938" y="3106738"/>
          <p14:tracePt t="46376" x="3567113" y="3106738"/>
          <p14:tracePt t="46386" x="3578225" y="3106738"/>
          <p14:tracePt t="46392" x="3582988" y="3106738"/>
          <p14:tracePt t="46400" x="3589338" y="3106738"/>
          <p14:tracePt t="46408" x="3597275" y="3111500"/>
          <p14:tracePt t="46416" x="3611563" y="3114675"/>
          <p14:tracePt t="46424" x="3624263" y="3117850"/>
          <p14:tracePt t="46432" x="3630613" y="3117850"/>
          <p14:tracePt t="46440" x="3646488" y="3117850"/>
          <p14:tracePt t="46448" x="3660775" y="3122613"/>
          <p14:tracePt t="46458" x="3671888" y="3122613"/>
          <p14:tracePt t="46464" x="3683000" y="3122613"/>
          <p14:tracePt t="46476" x="3694113" y="3122613"/>
          <p14:tracePt t="46484" x="3709988" y="3122613"/>
          <p14:tracePt t="46492" x="3721100" y="3122613"/>
          <p14:tracePt t="46500" x="3735388" y="3122613"/>
          <p14:tracePt t="46508" x="3746500" y="3122613"/>
          <p14:tracePt t="46518" x="3754438" y="3125788"/>
          <p14:tracePt t="46526" x="3762375" y="3125788"/>
          <p14:tracePt t="46534" x="3765550" y="3125788"/>
          <p14:tracePt t="46542" x="3773488" y="3128963"/>
          <p14:tracePt t="46550" x="3776663" y="3133725"/>
          <p14:tracePt t="46558" x="3787775" y="3136900"/>
          <p14:tracePt t="46566" x="3792538" y="3140075"/>
          <p14:tracePt t="46574" x="3798888" y="3144838"/>
          <p14:tracePt t="46582" x="3803650" y="3144838"/>
          <p14:tracePt t="47032" x="3798888" y="3144838"/>
          <p14:tracePt t="47058" x="3795713" y="3144838"/>
          <p14:tracePt t="47698" x="3795713" y="3140075"/>
          <p14:tracePt t="47956" x="3803650" y="3144838"/>
          <p14:tracePt t="47964" x="3814763" y="3152775"/>
          <p14:tracePt t="47972" x="3833813" y="3159125"/>
          <p14:tracePt t="47982" x="3851275" y="3175000"/>
          <p14:tracePt t="47992" x="3870325" y="3186113"/>
          <p14:tracePt t="48000" x="3878263" y="3189288"/>
          <p14:tracePt t="48008" x="3897313" y="3197225"/>
          <p14:tracePt t="48016" x="3908425" y="3200400"/>
          <p14:tracePt t="48024" x="3919538" y="3208338"/>
          <p14:tracePt t="48032" x="3938588" y="3219450"/>
          <p14:tracePt t="48040" x="3963988" y="3233738"/>
          <p14:tracePt t="48048" x="3990975" y="3249613"/>
          <p14:tracePt t="48056" x="4016375" y="3260725"/>
          <p14:tracePt t="48064" x="4043363" y="3275013"/>
          <p14:tracePt t="48072" x="4060825" y="3290888"/>
          <p14:tracePt t="48080" x="4076700" y="3297238"/>
          <p14:tracePt t="48088" x="4087813" y="3309938"/>
          <p14:tracePt t="48096" x="4095750" y="3316288"/>
          <p14:tracePt t="48103" x="4102100" y="3327400"/>
          <p14:tracePt t="48112" x="4106863" y="3338513"/>
          <p14:tracePt t="48120" x="4113213" y="3357563"/>
          <p14:tracePt t="48128" x="4113213" y="3368675"/>
          <p14:tracePt t="48136" x="4113213" y="3376613"/>
          <p14:tracePt t="48148" x="4113213" y="3387725"/>
          <p14:tracePt t="48156" x="4113213" y="3395663"/>
          <p14:tracePt t="48164" x="4113213" y="3402013"/>
          <p14:tracePt t="48172" x="4113213" y="3409950"/>
          <p14:tracePt t="48181" x="4113213" y="3421063"/>
          <p14:tracePt t="48188" x="4113213" y="3429000"/>
          <p14:tracePt t="48196" x="4110038" y="3436938"/>
          <p14:tracePt t="48203" x="4110038" y="3451225"/>
          <p14:tracePt t="48212" x="4102100" y="3459163"/>
          <p14:tracePt t="48220" x="4098925" y="3470275"/>
          <p14:tracePt t="48230" x="4095750" y="3481388"/>
          <p14:tracePt t="48238" x="4095750" y="3489325"/>
          <p14:tracePt t="48246" x="4090988" y="3495675"/>
          <p14:tracePt t="48254" x="4087813" y="3503613"/>
          <p14:tracePt t="48262" x="4087813" y="3508375"/>
          <p14:tracePt t="48270" x="4084638" y="3511550"/>
          <p14:tracePt t="48326" x="4084638" y="3514725"/>
          <p14:tracePt t="48334" x="4076700" y="3514725"/>
          <p14:tracePt t="48342" x="4068763" y="3514725"/>
          <p14:tracePt t="48350" x="4057650" y="3514725"/>
          <p14:tracePt t="48358" x="4038600" y="3514725"/>
          <p14:tracePt t="48366" x="4027488" y="3514725"/>
          <p14:tracePt t="48374" x="4016375" y="3514725"/>
          <p14:tracePt t="48382" x="4002088" y="3514725"/>
          <p14:tracePt t="48390" x="3990975" y="3514725"/>
          <p14:tracePt t="48398" x="3979863" y="3514725"/>
          <p14:tracePt t="48406" x="3971925" y="3514725"/>
          <p14:tracePt t="48414" x="3960813" y="3511550"/>
          <p14:tracePt t="48422" x="3956050" y="3511550"/>
          <p14:tracePt t="48430" x="3949700" y="3511550"/>
          <p14:tracePt t="48438" x="3944938" y="3511550"/>
          <p14:tracePt t="48446" x="3941763" y="3511550"/>
          <p14:tracePt t="48454" x="3938588" y="3511550"/>
          <p14:tracePt t="48463" x="3930650" y="3511550"/>
          <p14:tracePt t="48470" x="3914775" y="3511550"/>
          <p14:tracePt t="48478" x="3903663" y="3511550"/>
          <p14:tracePt t="48487" x="3892550" y="3511550"/>
          <p14:tracePt t="48494" x="3875088" y="3511550"/>
          <p14:tracePt t="48502" x="3859213" y="3511550"/>
          <p14:tracePt t="48510" x="3848100" y="3511550"/>
          <p14:tracePt t="48518" x="3829050" y="3511550"/>
          <p14:tracePt t="48528" x="3806825" y="3508375"/>
          <p14:tracePt t="48536" x="3784600" y="3508375"/>
          <p14:tracePt t="48543" x="3754438" y="3508375"/>
          <p14:tracePt t="48552" x="3716338" y="3508375"/>
          <p14:tracePt t="48560" x="3679825" y="3508375"/>
          <p14:tracePt t="48568" x="3635375" y="3508375"/>
          <p14:tracePt t="48576" x="3571875" y="3503613"/>
          <p14:tracePt t="48585" x="3503613" y="3495675"/>
          <p14:tracePt t="48592" x="3413125" y="3489325"/>
          <p14:tracePt t="48600" x="3332163" y="3484563"/>
          <p14:tracePt t="48608" x="3227388" y="3478213"/>
          <p14:tracePt t="48616" x="3095625" y="3462338"/>
          <p14:tracePt t="48624" x="2987675" y="3462338"/>
          <p14:tracePt t="48632" x="2897188" y="3462338"/>
          <p14:tracePt t="48640" x="2814638" y="3462338"/>
          <p14:tracePt t="48649" x="2732088" y="3455988"/>
          <p14:tracePt t="48656" x="2665413" y="3455988"/>
          <p14:tracePt t="48664" x="2620963" y="3455988"/>
          <p14:tracePt t="48672" x="2582863" y="3455988"/>
          <p14:tracePt t="48680" x="2557463" y="3455988"/>
          <p14:tracePt t="48688" x="2541588" y="3455988"/>
          <p14:tracePt t="48696" x="2533650" y="3455988"/>
          <p14:tracePt t="48703" x="2530475" y="3459163"/>
          <p14:tracePt t="48712" x="2522538" y="3459163"/>
          <p14:tracePt t="48728" x="2519363" y="3462338"/>
          <p14:tracePt t="48736" x="2511425" y="3462338"/>
          <p14:tracePt t="48746" x="2500313" y="3462338"/>
          <p14:tracePt t="48752" x="2481263" y="3467100"/>
          <p14:tracePt t="48760" x="2466975" y="3467100"/>
          <p14:tracePt t="48768" x="2451100" y="3467100"/>
          <p14:tracePt t="48776" x="2439988" y="3467100"/>
          <p14:tracePt t="48784" x="2433638" y="3467100"/>
          <p14:tracePt t="48793" x="2425700" y="3470275"/>
          <p14:tracePt t="48800" x="2417763" y="3470275"/>
          <p14:tracePt t="48810" x="2411413" y="3470275"/>
          <p14:tracePt t="48826" x="2406650" y="3470275"/>
          <p14:tracePt t="49026" x="2406650" y="3473450"/>
          <p14:tracePt t="49042" x="2411413" y="3478213"/>
          <p14:tracePt t="49050" x="2414588" y="3478213"/>
          <p14:tracePt t="49058" x="2422525" y="3481388"/>
          <p14:tracePt t="49068" x="2428875" y="3481388"/>
          <p14:tracePt t="49074" x="2436813" y="3481388"/>
          <p14:tracePt t="49087" x="2444750" y="3484563"/>
          <p14:tracePt t="49120" x="2481263" y="3489325"/>
          <p14:tracePt t="49128" x="2489200" y="3489325"/>
          <p14:tracePt t="49134" x="2508250" y="3489325"/>
          <p14:tracePt t="49144" x="2516188" y="3489325"/>
          <p14:tracePt t="49152" x="2527300" y="3489325"/>
          <p14:tracePt t="49160" x="2530475" y="3492500"/>
          <p14:tracePt t="49168" x="2533650" y="3492500"/>
          <p14:tracePt t="49176" x="2538413" y="3492500"/>
          <p14:tracePt t="49184" x="2541588" y="3492500"/>
          <p14:tracePt t="49192" x="2549525" y="3495675"/>
          <p14:tracePt t="49200" x="2560638" y="3495675"/>
          <p14:tracePt t="49208" x="2571750" y="3495675"/>
          <p14:tracePt t="49216" x="2586038" y="3500438"/>
          <p14:tracePt t="49224" x="2609850" y="3500438"/>
          <p14:tracePt t="49232" x="2624138" y="3503613"/>
          <p14:tracePt t="49240" x="2646363" y="3503613"/>
          <p14:tracePt t="49248" x="2665413" y="3503613"/>
          <p14:tracePt t="49256" x="2676525" y="3503613"/>
          <p14:tracePt t="49264" x="2687638" y="3508375"/>
          <p14:tracePt t="49272" x="2695575" y="3508375"/>
          <p14:tracePt t="49280" x="2698750" y="3508375"/>
          <p14:tracePt t="49288" x="2701925" y="3508375"/>
          <p14:tracePt t="49312" x="2706688" y="3508375"/>
          <p14:tracePt t="49328" x="2709863" y="3508375"/>
          <p14:tracePt t="49336" x="2717800" y="3508375"/>
          <p14:tracePt t="49346" x="2725738" y="3508375"/>
          <p14:tracePt t="49352" x="2728913" y="3508375"/>
          <p14:tracePt t="49360" x="2743200" y="3508375"/>
          <p14:tracePt t="49368" x="2754313" y="3511550"/>
          <p14:tracePt t="49376" x="2762250" y="3511550"/>
          <p14:tracePt t="49384" x="2770188" y="3511550"/>
          <p14:tracePt t="49392" x="2773363" y="3511550"/>
          <p14:tracePt t="49526" x="2778125" y="3511550"/>
          <p14:tracePt t="49550" x="2781300" y="3511550"/>
          <p14:tracePt t="49582" x="2784475" y="3511550"/>
          <p14:tracePt t="49598" x="2784475" y="3508375"/>
          <p14:tracePt t="49606" x="2789238" y="3508375"/>
          <p14:tracePt t="49626" x="2792413" y="3508375"/>
          <p14:tracePt t="49642" x="2795588" y="3508375"/>
          <p14:tracePt t="49668" x="2795588" y="3503613"/>
          <p14:tracePt t="49690" x="2800350" y="3503613"/>
          <p14:tracePt t="49732" x="2803525" y="3503613"/>
          <p14:tracePt t="49756" x="2806700" y="3503613"/>
          <p14:tracePt t="49764" x="2811463" y="3503613"/>
          <p14:tracePt t="49772" x="2814638" y="3503613"/>
          <p14:tracePt t="49784" x="2822575" y="3500438"/>
          <p14:tracePt t="49800" x="2830513" y="3500438"/>
          <p14:tracePt t="49808" x="2833688" y="3500438"/>
          <p14:tracePt t="49816" x="2836863" y="3495675"/>
          <p14:tracePt t="49824" x="2844800" y="3495675"/>
          <p14:tracePt t="49832" x="2847975" y="3495675"/>
          <p14:tracePt t="49848" x="2847975" y="3492500"/>
          <p14:tracePt t="49856" x="2852738" y="3492500"/>
          <p14:tracePt t="49864" x="2855913" y="3492500"/>
          <p14:tracePt t="49888" x="2860675" y="3489325"/>
          <p14:tracePt t="49904" x="2863850" y="3489325"/>
          <p14:tracePt t="49920" x="2867025" y="3484563"/>
          <p14:tracePt t="49936" x="2871788" y="3484563"/>
          <p14:tracePt t="49946" x="2871788" y="3481388"/>
          <p14:tracePt t="49952" x="2874963" y="3481388"/>
          <p14:tracePt t="49960" x="2878138" y="3481388"/>
          <p14:tracePt t="49968" x="2882900" y="3481388"/>
          <p14:tracePt t="49976" x="2886075" y="3481388"/>
          <p14:tracePt t="49984" x="2889250" y="3481388"/>
          <p14:tracePt t="49994" x="2894013" y="3478213"/>
          <p14:tracePt t="50018" x="2897188" y="3478213"/>
          <p14:tracePt t="50026" x="2900363" y="3473450"/>
          <p14:tracePt t="50034" x="2905125" y="3473450"/>
          <p14:tracePt t="50042" x="2908300" y="3473450"/>
          <p14:tracePt t="50050" x="2916238" y="3473450"/>
          <p14:tracePt t="50058" x="2919413" y="3473450"/>
          <p14:tracePt t="50066" x="2924175" y="3470275"/>
          <p14:tracePt t="50074" x="2930525" y="3470275"/>
          <p14:tracePt t="50082" x="2946400" y="3470275"/>
          <p14:tracePt t="50090" x="2957513" y="3467100"/>
          <p14:tracePt t="50098" x="2968625" y="3467100"/>
          <p14:tracePt t="50106" x="2979738" y="3467100"/>
          <p14:tracePt t="50114" x="3001963" y="3462338"/>
          <p14:tracePt t="50122" x="3021013" y="3462338"/>
          <p14:tracePt t="50130" x="3035300" y="3462338"/>
          <p14:tracePt t="50138" x="3054350" y="3455988"/>
          <p14:tracePt t="50146" x="3073400" y="3451225"/>
          <p14:tracePt t="50153" x="3087688" y="3451225"/>
          <p14:tracePt t="50164" x="3106738" y="3448050"/>
          <p14:tracePt t="50170" x="3128963" y="3448050"/>
          <p14:tracePt t="50178" x="3148013" y="3443288"/>
          <p14:tracePt t="50186" x="3170238" y="3443288"/>
          <p14:tracePt t="50194" x="3200400" y="3443288"/>
          <p14:tracePt t="50202" x="3230563" y="3443288"/>
          <p14:tracePt t="50210" x="3260725" y="3443288"/>
          <p14:tracePt t="50218" x="3297238" y="3443288"/>
          <p14:tracePt t="50226" x="3321050" y="3443288"/>
          <p14:tracePt t="50234" x="3346450" y="3443288"/>
          <p14:tracePt t="50243" x="3357563" y="3443288"/>
          <p14:tracePt t="50250" x="3368675" y="3443288"/>
          <p14:tracePt t="50258" x="3379788" y="3443288"/>
          <p14:tracePt t="50268" x="3398838" y="3448050"/>
          <p14:tracePt t="50274" x="3409950" y="3448050"/>
          <p14:tracePt t="50284" x="3432175" y="3448050"/>
          <p14:tracePt t="50293" x="3454400" y="3448050"/>
          <p14:tracePt t="50300" x="3478213" y="3448050"/>
          <p14:tracePt t="50308" x="3495675" y="3448050"/>
          <p14:tracePt t="50316" x="3519488" y="3448050"/>
          <p14:tracePt t="50324" x="3536950" y="3448050"/>
          <p14:tracePt t="50332" x="3552825" y="3448050"/>
          <p14:tracePt t="50340" x="3563938" y="3443288"/>
          <p14:tracePt t="50348" x="3578225" y="3443288"/>
          <p14:tracePt t="50356" x="3589338" y="3443288"/>
          <p14:tracePt t="50364" x="3594100" y="3440113"/>
          <p14:tracePt t="50380" x="3597275" y="3440113"/>
          <p14:tracePt t="51818" x="3597275" y="3436938"/>
          <p14:tracePt t="51834" x="3600450" y="3432175"/>
          <p14:tracePt t="51842" x="3600450" y="3429000"/>
          <p14:tracePt t="51850" x="3605213" y="3429000"/>
          <p14:tracePt t="51858" x="3605213" y="3425825"/>
          <p14:tracePt t="51866" x="3605213" y="3421063"/>
          <p14:tracePt t="51874" x="3608388" y="3421063"/>
          <p14:tracePt t="51882" x="3608388" y="3417888"/>
          <p14:tracePt t="51890" x="3608388" y="3414713"/>
          <p14:tracePt t="51898" x="3611563" y="3406775"/>
          <p14:tracePt t="51906" x="3611563" y="3402013"/>
          <p14:tracePt t="51915" x="3611563" y="3395663"/>
          <p14:tracePt t="51922" x="3616325" y="3384550"/>
          <p14:tracePt t="51930" x="3616325" y="3379788"/>
          <p14:tracePt t="51938" x="3616325" y="3373438"/>
          <p14:tracePt t="51946" x="3619500" y="3357563"/>
          <p14:tracePt t="51956" x="3619500" y="3346450"/>
          <p14:tracePt t="51962" x="3624263" y="3335338"/>
          <p14:tracePt t="51970" x="3624263" y="3324225"/>
          <p14:tracePt t="51978" x="3624263" y="3309938"/>
          <p14:tracePt t="51986" x="3624263" y="3305175"/>
          <p14:tracePt t="51994" x="3624263" y="3290888"/>
          <p14:tracePt t="52002" x="3624263" y="3286125"/>
          <p14:tracePt t="52010" x="3624263" y="3282950"/>
          <p14:tracePt t="52020" x="3624263" y="3279775"/>
          <p14:tracePt t="52028" x="3624263" y="3275013"/>
          <p14:tracePt t="52036" x="3627438" y="3271838"/>
          <p14:tracePt t="52044" x="3627438" y="3268663"/>
          <p14:tracePt t="52052" x="3627438" y="3263900"/>
          <p14:tracePt t="52084" x="3627438" y="3260725"/>
          <p14:tracePt t="52108" x="3630613" y="3257550"/>
          <p14:tracePt t="52132" x="3630613" y="3252788"/>
          <p14:tracePt t="52292" x="3635375" y="3252788"/>
          <p14:tracePt t="52302" x="3638550" y="3252788"/>
          <p14:tracePt t="52310" x="3646488" y="3257550"/>
          <p14:tracePt t="52318" x="3660775" y="3257550"/>
          <p14:tracePt t="52326" x="3671888" y="3257550"/>
          <p14:tracePt t="52334" x="3690938" y="3257550"/>
          <p14:tracePt t="52342" x="3705225" y="3257550"/>
          <p14:tracePt t="52350" x="3716338" y="3257550"/>
          <p14:tracePt t="52358" x="3732213" y="3257550"/>
          <p14:tracePt t="52366" x="3735388" y="3257550"/>
          <p14:tracePt t="52374" x="3751263" y="3257550"/>
          <p14:tracePt t="52383" x="3757613" y="3257550"/>
          <p14:tracePt t="52402" x="3765550" y="3252788"/>
          <p14:tracePt t="52410" x="3773488" y="3252788"/>
          <p14:tracePt t="52418" x="3776663" y="3252788"/>
          <p14:tracePt t="52426" x="3781425" y="3252788"/>
          <p14:tracePt t="52434" x="3784600" y="3252788"/>
          <p14:tracePt t="52442" x="3787775" y="3249613"/>
          <p14:tracePt t="52450" x="3792538" y="3249613"/>
          <p14:tracePt t="52672" x="3792538" y="3244850"/>
          <p14:tracePt t="52697" x="3792538" y="3241675"/>
          <p14:tracePt t="52760" x="3792538" y="3238500"/>
          <p14:tracePt t="54258" x="3792538" y="3241675"/>
          <p14:tracePt t="54580" x="3792538" y="3238500"/>
          <p14:tracePt t="54690" x="3787775" y="3238500"/>
          <p14:tracePt t="54698" x="3781425" y="3241675"/>
          <p14:tracePt t="54706" x="3770313" y="3244850"/>
          <p14:tracePt t="54714" x="3751263" y="3257550"/>
          <p14:tracePt t="54722" x="3740150" y="3260725"/>
          <p14:tracePt t="54730" x="3724275" y="3263900"/>
          <p14:tracePt t="54738" x="3716338" y="3268663"/>
          <p14:tracePt t="54747" x="3713163" y="3271838"/>
          <p14:tracePt t="54754" x="3713163" y="3275013"/>
          <p14:tracePt t="54782" x="3713163" y="3279775"/>
          <p14:tracePt t="54790" x="3709988" y="3279775"/>
          <p14:tracePt t="55394" x="3705225" y="3282950"/>
          <p14:tracePt t="55402" x="3702050" y="3286125"/>
          <p14:tracePt t="55410" x="3694113" y="3290888"/>
          <p14:tracePt t="55419" x="3676650" y="3297238"/>
          <p14:tracePt t="55426" x="3660775" y="3305175"/>
          <p14:tracePt t="55436" x="3641725" y="3309938"/>
          <p14:tracePt t="55442" x="3611563" y="3313113"/>
          <p14:tracePt t="55451" x="3578225" y="3313113"/>
          <p14:tracePt t="55458" x="3548063" y="3321050"/>
          <p14:tracePt t="55466" x="3511550" y="3324225"/>
          <p14:tracePt t="55474" x="3481388" y="3324225"/>
          <p14:tracePt t="55482" x="3448050" y="3324225"/>
          <p14:tracePt t="55490" x="3409950" y="3324225"/>
          <p14:tracePt t="55500" x="3373438" y="3324225"/>
          <p14:tracePt t="55508" x="3343275" y="3324225"/>
          <p14:tracePt t="55516" x="3313113" y="3327400"/>
          <p14:tracePt t="55524" x="3275013" y="3327400"/>
          <p14:tracePt t="55532" x="3244850" y="3327400"/>
          <p14:tracePt t="55540" x="3211513" y="3327400"/>
          <p14:tracePt t="55548" x="3175000" y="3327400"/>
          <p14:tracePt t="55560" x="3151188" y="3327400"/>
          <p14:tracePt t="55568" x="3133725" y="3335338"/>
          <p14:tracePt t="55576" x="3109913" y="3335338"/>
          <p14:tracePt t="55584" x="3087688" y="3335338"/>
          <p14:tracePt t="55592" x="3065463" y="3335338"/>
          <p14:tracePt t="55600" x="3046413" y="3335338"/>
          <p14:tracePt t="55608" x="3024188" y="3335338"/>
          <p14:tracePt t="55616" x="3013075" y="3335338"/>
          <p14:tracePt t="55624" x="3001963" y="3338513"/>
          <p14:tracePt t="55632" x="2994025" y="3338513"/>
          <p14:tracePt t="55640" x="2990850" y="3338513"/>
          <p14:tracePt t="55648" x="2987675" y="3343275"/>
          <p14:tracePt t="55656" x="2982913" y="3343275"/>
          <p14:tracePt t="55680" x="2979738" y="3343275"/>
          <p14:tracePt t="55688" x="2976563" y="3343275"/>
          <p14:tracePt t="55696" x="2971800" y="3343275"/>
          <p14:tracePt t="55706" x="2965450" y="3343275"/>
          <p14:tracePt t="55712" x="2957513" y="3343275"/>
          <p14:tracePt t="55720" x="2946400" y="3343275"/>
          <p14:tracePt t="55728" x="2938463" y="3346450"/>
          <p14:tracePt t="55737" x="2930525" y="3346450"/>
          <p14:tracePt t="55744" x="2924175" y="3346450"/>
          <p14:tracePt t="55752" x="2913063" y="3346450"/>
          <p14:tracePt t="55760" x="2900363" y="3349625"/>
          <p14:tracePt t="55768" x="2882900" y="3357563"/>
          <p14:tracePt t="55776" x="2871788" y="3357563"/>
          <p14:tracePt t="55784" x="2860675" y="3362325"/>
          <p14:tracePt t="55792" x="2852738" y="3365500"/>
          <p14:tracePt t="55800" x="2844800" y="3368675"/>
          <p14:tracePt t="55808" x="2833688" y="3373438"/>
          <p14:tracePt t="55818" x="2825750" y="3376613"/>
          <p14:tracePt t="55824" x="2825750" y="3379788"/>
          <p14:tracePt t="55834" x="2822575" y="3379788"/>
          <p14:tracePt t="55842" x="2822575" y="3384550"/>
          <p14:tracePt t="55851" x="2819400" y="3384550"/>
          <p14:tracePt t="55866" x="2814638" y="3387725"/>
          <p14:tracePt t="55882" x="2806700" y="3390900"/>
          <p14:tracePt t="55904" x="2792413" y="3398838"/>
          <p14:tracePt t="55906" x="2781300" y="3402013"/>
          <p14:tracePt t="55914" x="2773363" y="3406775"/>
          <p14:tracePt t="55922" x="2759075" y="3406775"/>
          <p14:tracePt t="55930" x="2747963" y="3409950"/>
          <p14:tracePt t="55938" x="2736850" y="3409950"/>
          <p14:tracePt t="55946" x="2725738" y="3409950"/>
          <p14:tracePt t="55954" x="2714625" y="3409950"/>
          <p14:tracePt t="55963" x="2706688" y="3409950"/>
          <p14:tracePt t="55971" x="2698750" y="3409950"/>
          <p14:tracePt t="55978" x="2690813" y="3409950"/>
          <p14:tracePt t="55987" x="2679700" y="3409950"/>
          <p14:tracePt t="55996" x="2673350" y="3409950"/>
          <p14:tracePt t="56002" x="2665413" y="3409950"/>
          <p14:tracePt t="56011" x="2657475" y="3409950"/>
          <p14:tracePt t="56018" x="2654300" y="3409950"/>
          <p14:tracePt t="56026" x="2646363" y="3409950"/>
          <p14:tracePt t="56037" x="2638425" y="3409950"/>
          <p14:tracePt t="56042" x="2635250" y="3409950"/>
          <p14:tracePt t="56058" x="2632075" y="3414713"/>
          <p14:tracePt t="56164" x="2632075" y="3417888"/>
          <p14:tracePt t="56188" x="2635250" y="3417888"/>
          <p14:tracePt t="56196" x="2638425" y="3417888"/>
          <p14:tracePt t="56204" x="2643188" y="3417888"/>
          <p14:tracePt t="56212" x="2649538" y="3417888"/>
          <p14:tracePt t="56220" x="2654300" y="3417888"/>
          <p14:tracePt t="56228" x="2662238" y="3417888"/>
          <p14:tracePt t="56236" x="2668588" y="3417888"/>
          <p14:tracePt t="56244" x="2684463" y="3417888"/>
          <p14:tracePt t="56254" x="2695575" y="3417888"/>
          <p14:tracePt t="56260" x="2706688" y="3417888"/>
          <p14:tracePt t="56268" x="2725738" y="3421063"/>
          <p14:tracePt t="56276" x="2736850" y="3421063"/>
          <p14:tracePt t="56284" x="2751138" y="3421063"/>
          <p14:tracePt t="56292" x="2770188" y="3425825"/>
          <p14:tracePt t="56300" x="2784475" y="3425825"/>
          <p14:tracePt t="56308" x="2803525" y="3425825"/>
          <p14:tracePt t="56316" x="2819400" y="3425825"/>
          <p14:tracePt t="56324" x="2836863" y="3425825"/>
          <p14:tracePt t="56332" x="2847975" y="3425825"/>
          <p14:tracePt t="56340" x="2860675" y="3429000"/>
          <p14:tracePt t="56348" x="2871788" y="3429000"/>
          <p14:tracePt t="56358" x="2889250" y="3429000"/>
          <p14:tracePt t="56364" x="2913063" y="3429000"/>
          <p14:tracePt t="56374" x="2930525" y="3436938"/>
          <p14:tracePt t="56380" x="2952750" y="3436938"/>
          <p14:tracePt t="56388" x="2982913" y="3436938"/>
          <p14:tracePt t="56396" x="3013075" y="3436938"/>
          <p14:tracePt t="56406" x="3051175" y="3436938"/>
          <p14:tracePt t="56414" x="3081338" y="3436938"/>
          <p14:tracePt t="56422" x="3125788" y="3436938"/>
          <p14:tracePt t="56430" x="3167063" y="3432175"/>
          <p14:tracePt t="56438" x="3219450" y="3432175"/>
          <p14:tracePt t="56446" x="3271838" y="3432175"/>
          <p14:tracePt t="56454" x="3324225" y="3429000"/>
          <p14:tracePt t="56462" x="3376613" y="3421063"/>
          <p14:tracePt t="56471" x="3429000" y="3414713"/>
          <p14:tracePt t="56478" x="3481388" y="3409950"/>
          <p14:tracePt t="56487" x="3511550" y="3409950"/>
          <p14:tracePt t="56494" x="3544888" y="3402013"/>
          <p14:tracePt t="56502" x="3567113" y="3402013"/>
          <p14:tracePt t="56510" x="3586163" y="3398838"/>
          <p14:tracePt t="56518" x="3594100" y="3398838"/>
          <p14:tracePt t="56526" x="3597275" y="3398838"/>
          <p14:tracePt t="56713" x="3594100" y="3398838"/>
          <p14:tracePt t="56720" x="3594100" y="3402013"/>
          <p14:tracePt t="56728" x="3582988" y="3402013"/>
          <p14:tracePt t="56736" x="3567113" y="3406775"/>
          <p14:tracePt t="56744" x="3544888" y="3414713"/>
          <p14:tracePt t="56752" x="3514725" y="3417888"/>
          <p14:tracePt t="56761" x="3484563" y="3417888"/>
          <p14:tracePt t="56768" x="3451225" y="3421063"/>
          <p14:tracePt t="56776" x="3421063" y="3421063"/>
          <p14:tracePt t="56784" x="3390900" y="3429000"/>
          <p14:tracePt t="56792" x="3357563" y="3432175"/>
          <p14:tracePt t="56800" x="3335338" y="3432175"/>
          <p14:tracePt t="56808" x="3324225" y="3432175"/>
          <p14:tracePt t="56816" x="3313113" y="3432175"/>
          <p14:tracePt t="56824" x="3305175" y="3432175"/>
          <p14:tracePt t="56832" x="3297238" y="3432175"/>
          <p14:tracePt t="56842" x="3290888" y="3432175"/>
          <p14:tracePt t="56848" x="3286125" y="3432175"/>
          <p14:tracePt t="56856" x="3279775" y="3432175"/>
          <p14:tracePt t="56864" x="3275013" y="3432175"/>
          <p14:tracePt t="56880" x="3271838" y="3432175"/>
          <p14:tracePt t="56896" x="3268663" y="3432175"/>
          <p14:tracePt t="56974" x="3263900" y="3432175"/>
          <p14:tracePt t="56982" x="3255963" y="3432175"/>
          <p14:tracePt t="56990" x="3249613" y="3436938"/>
          <p14:tracePt t="56998" x="3241675" y="3436938"/>
          <p14:tracePt t="57006" x="3233738" y="3436938"/>
          <p14:tracePt t="57014" x="3222625" y="3440113"/>
          <p14:tracePt t="57023" x="3211513" y="3440113"/>
          <p14:tracePt t="57030" x="3200400" y="3443288"/>
          <p14:tracePt t="57038" x="3181350" y="3443288"/>
          <p14:tracePt t="57046" x="3170238" y="3443288"/>
          <p14:tracePt t="57053" x="3159125" y="3448050"/>
          <p14:tracePt t="57062" x="3144838" y="3448050"/>
          <p14:tracePt t="57071" x="3133725" y="3455988"/>
          <p14:tracePt t="57078" x="3125788" y="3455988"/>
          <p14:tracePt t="57086" x="3117850" y="3459163"/>
          <p14:tracePt t="57105" x="3095625" y="3462338"/>
          <p14:tracePt t="57110" x="3081338" y="3462338"/>
          <p14:tracePt t="57118" x="3070225" y="3462338"/>
          <p14:tracePt t="57126" x="3054350" y="3462338"/>
          <p14:tracePt t="57134" x="3032125" y="3467100"/>
          <p14:tracePt t="57142" x="2998788" y="3467100"/>
          <p14:tracePt t="57150" x="2960688" y="3467100"/>
          <p14:tracePt t="57158" x="2930525" y="3467100"/>
          <p14:tracePt t="57166" x="2886075" y="3467100"/>
          <p14:tracePt t="57176" x="2833688" y="3462338"/>
          <p14:tracePt t="57182" x="2789238" y="3462338"/>
          <p14:tracePt t="57190" x="2736850" y="3462338"/>
          <p14:tracePt t="57198" x="2706688" y="3462338"/>
          <p14:tracePt t="57206" x="2673350" y="3459163"/>
          <p14:tracePt t="57214" x="2643188" y="3459163"/>
          <p14:tracePt t="57222" x="2620963" y="3455988"/>
          <p14:tracePt t="57230" x="2601913" y="3455988"/>
          <p14:tracePt t="57238" x="2586038" y="3448050"/>
          <p14:tracePt t="57246" x="2568575" y="3448050"/>
          <p14:tracePt t="57256" x="2557463" y="3443288"/>
          <p14:tracePt t="57264" x="2544763" y="3443288"/>
          <p14:tracePt t="57272" x="2527300" y="3440113"/>
          <p14:tracePt t="57280" x="2519363" y="3440113"/>
          <p14:tracePt t="57288" x="2511425" y="3440113"/>
          <p14:tracePt t="57296" x="2508250" y="3436938"/>
          <p14:tracePt t="57312" x="2505075" y="3436938"/>
          <p14:tracePt t="57321" x="2500313" y="3436938"/>
          <p14:tracePt t="57456" x="2500313" y="3432175"/>
          <p14:tracePt t="57464" x="2505075" y="3432175"/>
          <p14:tracePt t="57472" x="2516188" y="3429000"/>
          <p14:tracePt t="57488" x="2522538" y="3429000"/>
          <p14:tracePt t="57496" x="2527300" y="3429000"/>
          <p14:tracePt t="57546" x="2530475" y="3429000"/>
          <p14:tracePt t="57594" x="2533650" y="3429000"/>
          <p14:tracePt t="57610" x="2538413" y="3429000"/>
          <p14:tracePt t="57626" x="2541588" y="3429000"/>
          <p14:tracePt t="57634" x="2544763" y="3429000"/>
          <p14:tracePt t="57642" x="2552700" y="3429000"/>
          <p14:tracePt t="57650" x="2560638" y="3432175"/>
          <p14:tracePt t="57658" x="2571750" y="3432175"/>
          <p14:tracePt t="57666" x="2586038" y="3436938"/>
          <p14:tracePt t="57674" x="2609850" y="3440113"/>
          <p14:tracePt t="57682" x="2638425" y="3443288"/>
          <p14:tracePt t="57690" x="2676525" y="3451225"/>
          <p14:tracePt t="57701" x="2717800" y="3462338"/>
          <p14:tracePt t="57706" x="2770188" y="3467100"/>
          <p14:tracePt t="57714" x="2822575" y="3473450"/>
          <p14:tracePt t="57722" x="2874963" y="3478213"/>
          <p14:tracePt t="57730" x="2938463" y="3484563"/>
          <p14:tracePt t="57738" x="2982913" y="3492500"/>
          <p14:tracePt t="57746" x="3035300" y="3492500"/>
          <p14:tracePt t="57754" x="3081338" y="3492500"/>
          <p14:tracePt t="57762" x="3125788" y="3492500"/>
          <p14:tracePt t="57770" x="3170238" y="3492500"/>
          <p14:tracePt t="57778" x="3208338" y="3492500"/>
          <p14:tracePt t="57786" x="3238500" y="3492500"/>
          <p14:tracePt t="57794" x="3268663" y="3492500"/>
          <p14:tracePt t="57802" x="3297238" y="3492500"/>
          <p14:tracePt t="57811" x="3324225" y="3492500"/>
          <p14:tracePt t="57818" x="3346450" y="3489325"/>
          <p14:tracePt t="57828" x="3368675" y="3489325"/>
          <p14:tracePt t="57838" x="3387725" y="3489325"/>
          <p14:tracePt t="57844" x="3409950" y="3489325"/>
          <p14:tracePt t="57850" x="3432175" y="3489325"/>
          <p14:tracePt t="57860" x="3454400" y="3489325"/>
          <p14:tracePt t="57869" x="3473450" y="3489325"/>
          <p14:tracePt t="57876" x="3489325" y="3489325"/>
          <p14:tracePt t="57884" x="3506788" y="3489325"/>
          <p14:tracePt t="57893" x="3522663" y="3489325"/>
          <p14:tracePt t="57900" x="3533775" y="3489325"/>
          <p14:tracePt t="57908" x="3556000" y="3489325"/>
          <p14:tracePt t="57916" x="3575050" y="3489325"/>
          <p14:tracePt t="57924" x="3586163" y="3489325"/>
          <p14:tracePt t="57932" x="3605213" y="3489325"/>
          <p14:tracePt t="57940" x="3616325" y="3484563"/>
          <p14:tracePt t="57948" x="3624263" y="3484563"/>
          <p14:tracePt t="57956" x="3630613" y="3484563"/>
          <p14:tracePt t="57964" x="3635375" y="3481388"/>
          <p14:tracePt t="57981" x="3638550" y="3481388"/>
          <p14:tracePt t="58012" x="3641725" y="3478213"/>
          <p14:tracePt t="58020" x="3641725" y="3473450"/>
          <p14:tracePt t="58028" x="3646488" y="3470275"/>
          <p14:tracePt t="58037" x="3649663" y="3470275"/>
          <p14:tracePt t="58046" x="3649663" y="3467100"/>
          <p14:tracePt t="58052" x="3649663" y="3462338"/>
          <p14:tracePt t="58061" x="3649663" y="3455988"/>
          <p14:tracePt t="58076" x="3649663" y="3448050"/>
          <p14:tracePt t="58086" x="3649663" y="3440113"/>
          <p14:tracePt t="58104" x="3649663" y="3421063"/>
          <p14:tracePt t="58108" x="3649663" y="3414713"/>
          <p14:tracePt t="58116" x="3649663" y="3402013"/>
          <p14:tracePt t="58126" x="3649663" y="3384550"/>
          <p14:tracePt t="58134" x="3649663" y="3368675"/>
          <p14:tracePt t="58142" x="3649663" y="3349625"/>
          <p14:tracePt t="58150" x="3649663" y="3327400"/>
          <p14:tracePt t="58158" x="3649663" y="3305175"/>
          <p14:tracePt t="58166" x="3649663" y="3282950"/>
          <p14:tracePt t="58174" x="3649663" y="3263900"/>
          <p14:tracePt t="58182" x="3641725" y="3241675"/>
          <p14:tracePt t="58190" x="3630613" y="3222625"/>
          <p14:tracePt t="58198" x="3608388" y="3208338"/>
          <p14:tracePt t="58207" x="3589338" y="3192463"/>
          <p14:tracePt t="58214" x="3567113" y="3189288"/>
          <p14:tracePt t="58222" x="3541713" y="3181350"/>
          <p14:tracePt t="58231" x="3511550" y="3181350"/>
          <p14:tracePt t="58238" x="3473450" y="3181350"/>
          <p14:tracePt t="58246" x="3436938" y="3178175"/>
          <p14:tracePt t="58254" x="3390900" y="3178175"/>
          <p14:tracePt t="58262" x="3343275" y="3178175"/>
          <p14:tracePt t="58271" x="3297238" y="3178175"/>
          <p14:tracePt t="58278" x="3260725" y="3178175"/>
          <p14:tracePt t="58288" x="3216275" y="3186113"/>
          <p14:tracePt t="58294" x="3178175" y="3186113"/>
          <p14:tracePt t="58302" x="3148013" y="3186113"/>
          <p14:tracePt t="58310" x="3106738" y="3189288"/>
          <p14:tracePt t="58318" x="3070225" y="3189288"/>
          <p14:tracePt t="58326" x="3024188" y="3189288"/>
          <p14:tracePt t="58335" x="2979738" y="3181350"/>
          <p14:tracePt t="58342" x="2935288" y="3181350"/>
          <p14:tracePt t="58350" x="2882900" y="3181350"/>
          <p14:tracePt t="58358" x="2830513" y="3181350"/>
          <p14:tracePt t="58366" x="2778125" y="3181350"/>
          <p14:tracePt t="58376" x="2717800" y="3181350"/>
          <p14:tracePt t="58382" x="2657475" y="3181350"/>
          <p14:tracePt t="58390" x="2613025" y="3181350"/>
          <p14:tracePt t="58398" x="2574925" y="3181350"/>
          <p14:tracePt t="58408" x="2544763" y="3181350"/>
          <p14:tracePt t="58416" x="2511425" y="3181350"/>
          <p14:tracePt t="58424" x="2497138" y="3181350"/>
          <p14:tracePt t="58432" x="2486025" y="3178175"/>
          <p14:tracePt t="58440" x="2478088" y="3178175"/>
          <p14:tracePt t="58448" x="2470150" y="3175000"/>
          <p14:tracePt t="58456" x="2466975" y="3175000"/>
          <p14:tracePt t="58464" x="2455863" y="3170238"/>
          <p14:tracePt t="58472" x="2447925" y="3170238"/>
          <p14:tracePt t="58480" x="2439988" y="3167063"/>
          <p14:tracePt t="58488" x="2428875" y="3159125"/>
          <p14:tracePt t="58496" x="2414588" y="3155950"/>
          <p14:tracePt t="58504" x="2403475" y="3152775"/>
          <p14:tracePt t="58512" x="2392363" y="3144838"/>
          <p14:tracePt t="58520" x="2376488" y="3140075"/>
          <p14:tracePt t="58528" x="2365375" y="3128963"/>
          <p14:tracePt t="58536" x="2354263" y="3125788"/>
          <p14:tracePt t="58544" x="2339975" y="3117850"/>
          <p14:tracePt t="58552" x="2332038" y="3114675"/>
          <p14:tracePt t="58560" x="2328863" y="3114675"/>
          <p14:tracePt t="58568" x="2324100" y="3111500"/>
          <p14:tracePt t="58576" x="2320925" y="3106738"/>
          <p14:tracePt t="58584" x="2317750" y="3103563"/>
          <p14:tracePt t="58594" x="2312988" y="3098800"/>
          <p14:tracePt t="58601" x="2309813" y="3098800"/>
          <p14:tracePt t="58608" x="2306638" y="3098800"/>
          <p14:tracePt t="58616" x="2306638" y="3095625"/>
          <p14:tracePt t="58624" x="2301875" y="3092450"/>
          <p14:tracePt t="58632" x="2301875" y="3087688"/>
          <p14:tracePt t="58640" x="2301875" y="3084513"/>
          <p14:tracePt t="58648" x="2306638" y="3081338"/>
          <p14:tracePt t="58656" x="2309813" y="3076575"/>
          <p14:tracePt t="58665" x="2317750" y="3076575"/>
          <p14:tracePt t="58673" x="2328863" y="3065463"/>
          <p14:tracePt t="58680" x="2346325" y="3059113"/>
          <p14:tracePt t="58688" x="2373313" y="3054350"/>
          <p14:tracePt t="58698" x="2403475" y="3046413"/>
          <p14:tracePt t="58707" x="2439988" y="3035300"/>
          <p14:tracePt t="58714" x="2505075" y="3032125"/>
          <p14:tracePt t="58720" x="2571750" y="3024188"/>
          <p14:tracePt t="58731" x="2632075" y="3013075"/>
          <p14:tracePt t="58738" x="2698750" y="2998788"/>
          <p14:tracePt t="58746" x="2767013" y="2994025"/>
          <p14:tracePt t="58754" x="2825750" y="2987675"/>
          <p14:tracePt t="58762" x="2886075" y="2982913"/>
          <p14:tracePt t="58771" x="2949575" y="2968625"/>
          <p14:tracePt t="58778" x="3001963" y="2965450"/>
          <p14:tracePt t="58787" x="3046413" y="2965450"/>
          <p14:tracePt t="58794" x="3098800" y="2957513"/>
          <p14:tracePt t="58802" x="3144838" y="2954338"/>
          <p14:tracePt t="58810" x="3189288" y="2946400"/>
          <p14:tracePt t="58818" x="3222625" y="2946400"/>
          <p14:tracePt t="58826" x="3260725" y="2946400"/>
          <p14:tracePt t="58834" x="3290888" y="2946400"/>
          <p14:tracePt t="58842" x="3324225" y="2965450"/>
          <p14:tracePt t="58850" x="3357563" y="2976563"/>
          <p14:tracePt t="58858" x="3395663" y="2998788"/>
          <p14:tracePt t="58866" x="3429000" y="3013075"/>
          <p14:tracePt t="58904" x="3503613" y="3062288"/>
          <p14:tracePt t="58907" x="3503613" y="3073400"/>
          <p14:tracePt t="58917" x="3503613" y="3087688"/>
          <p14:tracePt t="58922" x="3503613" y="3103563"/>
          <p14:tracePt t="58930" x="3500438" y="3117850"/>
          <p14:tracePt t="58938" x="3492500" y="3140075"/>
          <p14:tracePt t="58946" x="3481388" y="3152775"/>
          <p14:tracePt t="58954" x="3470275" y="3159125"/>
          <p14:tracePt t="58963" x="3459163" y="3170238"/>
          <p14:tracePt t="58971" x="3443288" y="3178175"/>
          <p14:tracePt t="58978" x="3425825" y="3186113"/>
          <p14:tracePt t="58986" x="3402013" y="3192463"/>
          <p14:tracePt t="58994" x="3373438" y="3192463"/>
          <p14:tracePt t="59002" x="3338513" y="3197225"/>
          <p14:tracePt t="59012" x="3302000" y="3197225"/>
          <p14:tracePt t="59020" x="3249613" y="3197225"/>
          <p14:tracePt t="59032" x="3189288" y="3197225"/>
          <p14:tracePt t="59040" x="3122613" y="3192463"/>
          <p14:tracePt t="59048" x="3062288" y="3192463"/>
          <p14:tracePt t="59056" x="3001963" y="3189288"/>
          <p14:tracePt t="59064" x="2949575" y="3181350"/>
          <p14:tracePt t="59072" x="2919413" y="3181350"/>
          <p14:tracePt t="59080" x="2889250" y="3178175"/>
          <p14:tracePt t="59088" x="2871788" y="3175000"/>
          <p14:tracePt t="59096" x="2863850" y="3170238"/>
          <p14:tracePt t="59104" x="2855913" y="3167063"/>
          <p14:tracePt t="59112" x="2852738" y="3163888"/>
          <p14:tracePt t="59120" x="2847975" y="3159125"/>
          <p14:tracePt t="59128" x="2847975" y="3155950"/>
          <p14:tracePt t="59137" x="2841625" y="3148013"/>
          <p14:tracePt t="59144" x="2836863" y="3144838"/>
          <p14:tracePt t="59152" x="2830513" y="3136900"/>
          <p14:tracePt t="59160" x="2822575" y="3128963"/>
          <p14:tracePt t="59168" x="2814638" y="3122613"/>
          <p14:tracePt t="59176" x="2803525" y="3117850"/>
          <p14:tracePt t="59184" x="2792413" y="3114675"/>
          <p14:tracePt t="59192" x="2773363" y="3106738"/>
          <p14:tracePt t="59200" x="2762250" y="3106738"/>
          <p14:tracePt t="59208" x="2747963" y="3106738"/>
          <p14:tracePt t="59216" x="2736850" y="3106738"/>
          <p14:tracePt t="59226" x="2720975" y="3106738"/>
          <p14:tracePt t="59232" x="2706688" y="3106738"/>
          <p14:tracePt t="59241" x="2684463" y="3111500"/>
          <p14:tracePt t="59249" x="2665413" y="3117850"/>
          <p14:tracePt t="59256" x="2643188" y="3125788"/>
          <p14:tracePt t="59264" x="2616200" y="3140075"/>
          <p14:tracePt t="59273" x="2590800" y="3155950"/>
          <p14:tracePt t="59280" x="2571750" y="3167063"/>
          <p14:tracePt t="59289" x="2552700" y="3175000"/>
          <p14:tracePt t="59298" x="2533650" y="3189288"/>
          <p14:tracePt t="59304" x="2519363" y="3200400"/>
          <p14:tracePt t="59314" x="2508250" y="3216275"/>
          <p14:tracePt t="59322" x="2492375" y="3227388"/>
          <p14:tracePt t="59330" x="2489200" y="3233738"/>
          <p14:tracePt t="59338" x="2481263" y="3244850"/>
          <p14:tracePt t="59346" x="2474913" y="3252788"/>
          <p14:tracePt t="59354" x="2466975" y="3260725"/>
          <p14:tracePt t="59362" x="2459038" y="3268663"/>
          <p14:tracePt t="59370" x="2455863" y="3275013"/>
          <p14:tracePt t="59378" x="2444750" y="3282950"/>
          <p14:tracePt t="59386" x="2444750" y="3286125"/>
          <p14:tracePt t="59394" x="2439988" y="3297238"/>
          <p14:tracePt t="59402" x="2439988" y="3309938"/>
          <p14:tracePt t="59410" x="2439988" y="3316288"/>
          <p14:tracePt t="59418" x="2439988" y="3327400"/>
          <p14:tracePt t="59427" x="2439988" y="3335338"/>
          <p14:tracePt t="59435" x="2439988" y="3343275"/>
          <p14:tracePt t="59442" x="2447925" y="3349625"/>
          <p14:tracePt t="59450" x="2451100" y="3357563"/>
          <p14:tracePt t="59459" x="2455863" y="3365500"/>
          <p14:tracePt t="59466" x="2463800" y="3373438"/>
          <p14:tracePt t="59474" x="2470150" y="3376613"/>
          <p14:tracePt t="59482" x="2481263" y="3387725"/>
          <p14:tracePt t="59490" x="2497138" y="3390900"/>
          <p14:tracePt t="59498" x="2511425" y="3398838"/>
          <p14:tracePt t="59507" x="2530475" y="3402013"/>
          <p14:tracePt t="59516" x="2568575" y="3409950"/>
          <p14:tracePt t="59523" x="2601913" y="3414713"/>
          <p14:tracePt t="59530" x="2638425" y="3421063"/>
          <p14:tracePt t="59539" x="2684463" y="3425825"/>
          <p14:tracePt t="59546" x="2743200" y="3432175"/>
          <p14:tracePt t="59554" x="2811463" y="3440113"/>
          <p14:tracePt t="59562" x="2886075" y="3443288"/>
          <p14:tracePt t="59571" x="2968625" y="3443288"/>
          <p14:tracePt t="59578" x="3051175" y="3443288"/>
          <p14:tracePt t="59587" x="3125788" y="3443288"/>
          <p14:tracePt t="59594" x="3208338" y="3451225"/>
          <p14:tracePt t="59604" x="3282950" y="3448050"/>
          <p14:tracePt t="59610" x="3360738" y="3448050"/>
          <p14:tracePt t="59620" x="3443288" y="3448050"/>
          <p14:tracePt t="59628" x="3511550" y="3448050"/>
          <p14:tracePt t="59637" x="3578225" y="3448050"/>
          <p14:tracePt t="59645" x="3624263" y="3448050"/>
          <p14:tracePt t="59652" x="3668713" y="3448050"/>
          <p14:tracePt t="59660" x="3687763" y="3448050"/>
          <p14:tracePt t="59669" x="3702050" y="3448050"/>
          <p14:tracePt t="59677" x="3709988" y="3448050"/>
          <p14:tracePt t="59684" x="3716338" y="3443288"/>
          <p14:tracePt t="59692" x="3729038" y="3443288"/>
          <p14:tracePt t="59700" x="3735388" y="3443288"/>
          <p14:tracePt t="59708" x="3746500" y="3440113"/>
          <p14:tracePt t="59716" x="3754438" y="3436938"/>
          <p14:tracePt t="59724" x="3770313" y="3432175"/>
          <p14:tracePt t="59734" x="3773488" y="3429000"/>
          <p14:tracePt t="59744" x="3781425" y="3425825"/>
          <p14:tracePt t="59752" x="3781425" y="3421063"/>
          <p14:tracePt t="59760" x="3781425" y="3417888"/>
          <p14:tracePt t="59768" x="3781425" y="3414713"/>
          <p14:tracePt t="59776" x="3781425" y="3409950"/>
          <p14:tracePt t="59786" x="3781425" y="3402013"/>
          <p14:tracePt t="59792" x="3781425" y="3395663"/>
          <p14:tracePt t="59800" x="3776663" y="3387725"/>
          <p14:tracePt t="59808" x="3765550" y="3373438"/>
          <p14:tracePt t="59816" x="3746500" y="3362325"/>
          <p14:tracePt t="59824" x="3721100" y="3343275"/>
          <p14:tracePt t="59832" x="3687763" y="3327400"/>
          <p14:tracePt t="59840" x="3646488" y="3309938"/>
          <p14:tracePt t="59848" x="3597275" y="3279775"/>
          <p14:tracePt t="59857" x="3552825" y="3263900"/>
          <p14:tracePt t="59864" x="3481388" y="3238500"/>
          <p14:tracePt t="59873" x="3406775" y="3219450"/>
          <p14:tracePt t="59883" x="3332163" y="3200400"/>
          <p14:tracePt t="59890" x="3233738" y="3178175"/>
          <p14:tracePt t="59898" x="3117850" y="3163888"/>
          <p14:tracePt t="59906" x="2971800" y="3144838"/>
          <p14:tracePt t="59914" x="2833688" y="3136900"/>
          <p14:tracePt t="59922" x="2695575" y="3136900"/>
          <p14:tracePt t="59931" x="2586038" y="3136900"/>
          <p14:tracePt t="59938" x="2492375" y="3136900"/>
          <p14:tracePt t="59946" x="2425700" y="3140075"/>
          <p14:tracePt t="59954" x="2373313" y="3140075"/>
          <p14:tracePt t="59963" x="2343150" y="3144838"/>
          <p14:tracePt t="59971" x="2317750" y="3152775"/>
          <p14:tracePt t="59978" x="2306638" y="3155950"/>
          <p14:tracePt t="59987" x="2301875" y="3159125"/>
          <p14:tracePt t="59994" x="2298700" y="3163888"/>
          <p14:tracePt t="60002" x="2290763" y="3175000"/>
          <p14:tracePt t="60010" x="2287588" y="3181350"/>
          <p14:tracePt t="60018" x="2282825" y="3192463"/>
          <p14:tracePt t="60026" x="2279650" y="3200400"/>
          <p14:tracePt t="60034" x="2276475" y="3211513"/>
          <p14:tracePt t="60042" x="2271713" y="3219450"/>
          <p14:tracePt t="60050" x="2268538" y="3227388"/>
          <p14:tracePt t="60058" x="2265363" y="3241675"/>
          <p14:tracePt t="60066" x="2260600" y="3252788"/>
          <p14:tracePt t="60074" x="2257425" y="3260725"/>
          <p14:tracePt t="60082" x="2257425" y="3268663"/>
          <p14:tracePt t="60090" x="2257425" y="3275013"/>
          <p14:tracePt t="60105" x="2257425" y="3282950"/>
          <p14:tracePt t="60108" x="2257425" y="3290888"/>
          <p14:tracePt t="60116" x="2257425" y="3297238"/>
          <p14:tracePt t="60130" x="2257425" y="3302000"/>
          <p14:tracePt t="60138" x="2257425" y="3305175"/>
          <p14:tracePt t="60148" x="2257425" y="3309938"/>
          <p14:tracePt t="60156" x="2257425" y="3316288"/>
          <p14:tracePt t="60162" x="2257425" y="3321050"/>
          <p14:tracePt t="60172" x="2257425" y="3324225"/>
          <p14:tracePt t="60204" x="2257425" y="3327400"/>
          <p14:tracePt t="60212" x="2260600" y="3332163"/>
          <p14:tracePt t="60220" x="2265363" y="3335338"/>
          <p14:tracePt t="60228" x="2271713" y="3338513"/>
          <p14:tracePt t="60237" x="2282825" y="3346450"/>
          <p14:tracePt t="60244" x="2298700" y="3349625"/>
          <p14:tracePt t="60252" x="2320925" y="3362325"/>
          <p14:tracePt t="60260" x="2351088" y="3373438"/>
          <p14:tracePt t="60268" x="2384425" y="3376613"/>
          <p14:tracePt t="60276" x="2422525" y="3387725"/>
          <p14:tracePt t="60284" x="2455863" y="3390900"/>
          <p14:tracePt t="60292" x="2486025" y="3402013"/>
          <p14:tracePt t="60300" x="2519363" y="3409950"/>
          <p14:tracePt t="60308" x="2541588" y="3409950"/>
          <p14:tracePt t="60316" x="2552700" y="3414713"/>
          <p14:tracePt t="60324" x="2568575" y="3414713"/>
          <p14:tracePt t="60334" x="2574925" y="3414713"/>
          <p14:tracePt t="60341" x="2579688" y="3414713"/>
          <p14:tracePt t="60348" x="2586038" y="3414713"/>
          <p14:tracePt t="60356" x="2593975" y="3414713"/>
          <p14:tracePt t="60364" x="2609850" y="3417888"/>
          <p14:tracePt t="60372" x="2632075" y="3417888"/>
          <p14:tracePt t="60380" x="2662238" y="3417888"/>
          <p14:tracePt t="60388" x="2698750" y="3421063"/>
          <p14:tracePt t="60396" x="2728913" y="3429000"/>
          <p14:tracePt t="60404" x="2770188" y="3432175"/>
          <p14:tracePt t="60412" x="2806700" y="3440113"/>
          <p14:tracePt t="60420" x="2844800" y="3443288"/>
          <p14:tracePt t="60428" x="2878138" y="3451225"/>
          <p14:tracePt t="60438" x="2908300" y="3451225"/>
          <p14:tracePt t="60444" x="2927350" y="3455988"/>
          <p14:tracePt t="60452" x="2941638" y="3459163"/>
          <p14:tracePt t="60460" x="2960688" y="3462338"/>
          <p14:tracePt t="60471" x="2982913" y="3467100"/>
          <p14:tracePt t="60478" x="3009900" y="3473450"/>
          <p14:tracePt t="60486" x="3040063" y="3478213"/>
          <p14:tracePt t="60494" x="3092450" y="3478213"/>
          <p14:tracePt t="60502" x="3140075" y="3484563"/>
          <p14:tracePt t="60510" x="3189288" y="3484563"/>
          <p14:tracePt t="60518" x="3241675" y="3484563"/>
          <p14:tracePt t="60526" x="3290888" y="3484563"/>
          <p14:tracePt t="60534" x="3335338" y="3484563"/>
          <p14:tracePt t="60542" x="3365500" y="3484563"/>
          <p14:tracePt t="60550" x="3395663" y="3481388"/>
          <p14:tracePt t="60558" x="3436938" y="3470275"/>
          <p14:tracePt t="60566" x="3459163" y="3467100"/>
          <p14:tracePt t="60574" x="3484563" y="3462338"/>
          <p14:tracePt t="60582" x="3514725" y="3455988"/>
          <p14:tracePt t="60591" x="3541713" y="3448050"/>
          <p14:tracePt t="60598" x="3563938" y="3440113"/>
          <p14:tracePt t="60606" x="3589338" y="3436938"/>
          <p14:tracePt t="60614" x="3616325" y="3425825"/>
          <p14:tracePt t="60622" x="3638550" y="3421063"/>
          <p14:tracePt t="60630" x="3671888" y="3417888"/>
          <p14:tracePt t="60639" x="3702050" y="3406775"/>
          <p14:tracePt t="60646" x="3721100" y="3398838"/>
          <p14:tracePt t="60656" x="3735388" y="3398838"/>
          <p14:tracePt t="60662" x="3762375" y="3395663"/>
          <p14:tracePt t="60670" x="3784600" y="3390900"/>
          <p14:tracePt t="60679" x="3803650" y="3387725"/>
          <p14:tracePt t="60686" x="3817938" y="3384550"/>
          <p14:tracePt t="60694" x="3844925" y="3373438"/>
          <p14:tracePt t="60702" x="3862388" y="3368675"/>
          <p14:tracePt t="60710" x="3881438" y="3357563"/>
          <p14:tracePt t="60718" x="3903663" y="3354388"/>
          <p14:tracePt t="60726" x="3922713" y="3346450"/>
          <p14:tracePt t="60735" x="3941763" y="3335338"/>
          <p14:tracePt t="60742" x="3960813" y="3327400"/>
          <p14:tracePt t="60750" x="3979863" y="3316288"/>
          <p14:tracePt t="60760" x="3986213" y="3313113"/>
          <p14:tracePt t="60768" x="3994150" y="3305175"/>
          <p14:tracePt t="60776" x="3997325" y="3297238"/>
          <p14:tracePt t="60784" x="3997325" y="3294063"/>
          <p14:tracePt t="60793" x="3997325" y="3286125"/>
          <p14:tracePt t="60800" x="3997325" y="3279775"/>
          <p14:tracePt t="60808" x="3997325" y="3275013"/>
          <p14:tracePt t="60817" x="3994150" y="3271838"/>
          <p14:tracePt t="60824" x="3986213" y="3268663"/>
          <p14:tracePt t="60832" x="3975100" y="3257550"/>
          <p14:tracePt t="60841" x="3956050" y="3252788"/>
          <p14:tracePt t="60848" x="3944938" y="3244850"/>
          <p14:tracePt t="60857" x="3922713" y="3241675"/>
          <p14:tracePt t="60864" x="3911600" y="3241675"/>
          <p14:tracePt t="60872" x="3892550" y="3238500"/>
          <p14:tracePt t="60880" x="3886200" y="3230563"/>
          <p14:tracePt t="60889" x="3875088" y="3227388"/>
          <p14:tracePt t="60897" x="3859213" y="3222625"/>
          <p14:tracePt t="60904" x="3848100" y="3219450"/>
          <p14:tracePt t="60912" x="3833813" y="3216275"/>
          <p14:tracePt t="60920" x="3817938" y="3208338"/>
          <p14:tracePt t="60928" x="3795713" y="3205163"/>
          <p14:tracePt t="60937" x="3770313" y="3192463"/>
          <p14:tracePt t="60945" x="3743325" y="3181350"/>
          <p14:tracePt t="60952" x="3713163" y="3178175"/>
          <p14:tracePt t="60960" x="3698875" y="3178175"/>
          <p14:tracePt t="60968" x="3671888" y="3170238"/>
          <p14:tracePt t="60976" x="3657600" y="3167063"/>
          <p14:tracePt t="60984" x="3646488" y="3167063"/>
          <p14:tracePt t="60992" x="3638550" y="3167063"/>
          <p14:tracePt t="61000" x="3630613" y="3167063"/>
          <p14:tracePt t="61008" x="3627438" y="3167063"/>
          <p14:tracePt t="61018" x="3624263" y="3167063"/>
          <p14:tracePt t="61026" x="3619500" y="3167063"/>
          <p14:tracePt t="61178" x="3624263" y="3170238"/>
          <p14:tracePt t="61187" x="3627438" y="3170238"/>
          <p14:tracePt t="61195" x="3630613" y="3175000"/>
          <p14:tracePt t="61910" x="3635375" y="3178175"/>
          <p14:tracePt t="61921" x="3638550" y="3178175"/>
          <p14:tracePt t="61929" x="3641725" y="3181350"/>
          <p14:tracePt t="61937" x="3646488" y="3181350"/>
          <p14:tracePt t="61944" x="3652838" y="3186113"/>
          <p14:tracePt t="61952" x="3657600" y="3189288"/>
          <p14:tracePt t="61960" x="3660775" y="3197225"/>
          <p14:tracePt t="61968" x="3668713" y="3200400"/>
          <p14:tracePt t="61976" x="3679825" y="3205163"/>
          <p14:tracePt t="61985" x="3690938" y="3208338"/>
          <p14:tracePt t="61993" x="3698875" y="3211513"/>
          <p14:tracePt t="62001" x="3709988" y="3222625"/>
          <p14:tracePt t="62008" x="3716338" y="3222625"/>
          <p14:tracePt t="62016" x="3724275" y="3222625"/>
          <p14:tracePt t="62024" x="3729038" y="3222625"/>
          <p14:tracePt t="62032" x="3735388" y="3222625"/>
          <p14:tracePt t="62041" x="3740150" y="3222625"/>
          <p14:tracePt t="62048" x="3743325" y="3222625"/>
          <p14:tracePt t="62056" x="3746500" y="3222625"/>
          <p14:tracePt t="62064" x="3754438" y="3222625"/>
          <p14:tracePt t="62074" x="3762375" y="3222625"/>
          <p14:tracePt t="62080" x="3770313" y="3222625"/>
          <p14:tracePt t="62088" x="3776663" y="3227388"/>
          <p14:tracePt t="62096" x="3784600" y="3227388"/>
          <p14:tracePt t="62105" x="3792538" y="3227388"/>
          <p14:tracePt t="62112" x="3795713" y="3227388"/>
          <p14:tracePt t="62120" x="3798888" y="3227388"/>
          <p14:tracePt t="62137" x="3803650" y="3227388"/>
          <p14:tracePt t="62152" x="3806825" y="3227388"/>
          <p14:tracePt t="62266" x="3806825" y="3230563"/>
          <p14:tracePt t="62274" x="3806825" y="3233738"/>
          <p14:tracePt t="62283" x="3803650" y="3233738"/>
          <p14:tracePt t="62290" x="3798888" y="3241675"/>
          <p14:tracePt t="62298" x="3798888" y="3244850"/>
          <p14:tracePt t="62307" x="3792538" y="3249613"/>
          <p14:tracePt t="62315" x="3787775" y="3257550"/>
          <p14:tracePt t="62322" x="3773488" y="3260725"/>
          <p14:tracePt t="62330" x="3765550" y="3263900"/>
          <p14:tracePt t="62338" x="3751263" y="3271838"/>
          <p14:tracePt t="62347" x="3716338" y="3279775"/>
          <p14:tracePt t="62354" x="3679825" y="3290888"/>
          <p14:tracePt t="62362" x="3608388" y="3302000"/>
          <p14:tracePt t="62371" x="3533775" y="3309938"/>
          <p14:tracePt t="62378" x="3429000" y="3324225"/>
          <p14:tracePt t="62387" x="3302000" y="3332163"/>
          <p14:tracePt t="62397" x="3117850" y="3338513"/>
          <p14:tracePt t="62402" x="2900363" y="3349625"/>
          <p14:tracePt t="62410" x="2668588" y="3357563"/>
          <p14:tracePt t="62419" x="2422525" y="3379788"/>
          <p14:tracePt t="62426" x="2189163" y="3390900"/>
          <p14:tracePt t="62435" x="1976438" y="3390900"/>
          <p14:tracePt t="62443" x="1819275" y="3384550"/>
          <p14:tracePt t="62450" x="1714500" y="3384550"/>
          <p14:tracePt t="62459" x="1639888" y="3379788"/>
          <p14:tracePt t="62466" x="1579563" y="3373438"/>
          <p14:tracePt t="62474" x="1524000" y="3368675"/>
          <p14:tracePt t="62485" x="1485900" y="3362325"/>
          <p14:tracePt t="62491" x="1455738" y="3357563"/>
          <p14:tracePt t="62500" x="1430338" y="3349625"/>
          <p14:tracePt t="62508" x="1392238" y="3338513"/>
          <p14:tracePt t="62517" x="1373188" y="3335338"/>
          <p14:tracePt t="62525" x="1358900" y="3335338"/>
          <p14:tracePt t="62532" x="1331913" y="3332163"/>
          <p14:tracePt t="62540" x="1325563" y="3327400"/>
          <p14:tracePt t="62548" x="1314450" y="3327400"/>
          <p14:tracePt t="62556" x="1303338" y="3324225"/>
          <p14:tracePt t="62565" x="1284288" y="3321050"/>
          <p14:tracePt t="62573" x="1273175" y="3321050"/>
          <p14:tracePt t="62580" x="1262063" y="3316288"/>
          <p14:tracePt t="62588" x="1246188" y="3309938"/>
          <p14:tracePt t="62596" x="1235075" y="3305175"/>
          <p14:tracePt t="62604" x="1227138" y="3302000"/>
          <p14:tracePt t="62614" x="1220788" y="3297238"/>
          <p14:tracePt t="62624" x="1212850" y="3290888"/>
          <p14:tracePt t="62632" x="1204913" y="3286125"/>
          <p14:tracePt t="62640" x="1201738" y="3279775"/>
          <p14:tracePt t="62649" x="1198563" y="3271838"/>
          <p14:tracePt t="62656" x="1193800" y="3263900"/>
          <p14:tracePt t="62664" x="1190625" y="3257550"/>
          <p14:tracePt t="62674" x="1190625" y="3238500"/>
          <p14:tracePt t="62680" x="1190625" y="3227388"/>
          <p14:tracePt t="62688" x="1190625" y="3216275"/>
          <p14:tracePt t="62696" x="1198563" y="3197225"/>
          <p14:tracePt t="62704" x="1204913" y="3175000"/>
          <p14:tracePt t="62714" x="1212850" y="3159125"/>
          <p14:tracePt t="62720" x="1223963" y="3140075"/>
          <p14:tracePt t="62728" x="1254125" y="3122613"/>
          <p14:tracePt t="62737" x="1273175" y="3098800"/>
          <p14:tracePt t="62744" x="1306513" y="3084513"/>
          <p14:tracePt t="62753" x="1347788" y="3065463"/>
          <p14:tracePt t="62760" x="1392238" y="3046413"/>
          <p14:tracePt t="62768" x="1433513" y="3032125"/>
          <p14:tracePt t="62778" x="1489075" y="3013075"/>
          <p14:tracePt t="62784" x="1557338" y="3001963"/>
          <p14:tracePt t="62792" x="1631950" y="2987675"/>
          <p14:tracePt t="62800" x="1706563" y="2976563"/>
          <p14:tracePt t="62810" x="1789113" y="2968625"/>
          <p14:tracePt t="62816" x="1857375" y="2957513"/>
          <p14:tracePt t="62827" x="1931988" y="2957513"/>
          <p14:tracePt t="62834" x="1990725" y="2957513"/>
          <p14:tracePt t="62842" x="2051050" y="2949575"/>
          <p14:tracePt t="62851" x="2103438" y="2949575"/>
          <p14:tracePt t="62859" x="2147888" y="2949575"/>
          <p14:tracePt t="62867" x="2193925" y="2949575"/>
          <p14:tracePt t="62875" x="2230438" y="2949575"/>
          <p14:tracePt t="62882" x="2282825" y="2949575"/>
          <p14:tracePt t="62890" x="2328863" y="2949575"/>
          <p14:tracePt t="62898" x="2373313" y="2949575"/>
          <p14:tracePt t="62906" x="2417763" y="2954338"/>
          <p14:tracePt t="62914" x="2466975" y="2957513"/>
          <p14:tracePt t="62922" x="2505075" y="2965450"/>
          <p14:tracePt t="62930" x="2557463" y="2971800"/>
          <p14:tracePt t="62938" x="2601913" y="2976563"/>
          <p14:tracePt t="62946" x="2657475" y="2987675"/>
          <p14:tracePt t="62954" x="2709863" y="2994025"/>
          <p14:tracePt t="62963" x="2754313" y="2998788"/>
          <p14:tracePt t="62971" x="2806700" y="3006725"/>
          <p14:tracePt t="62978" x="2847975" y="3009900"/>
          <p14:tracePt t="62986" x="2886075" y="3017838"/>
          <p14:tracePt t="62997" x="2916238" y="3021013"/>
          <p14:tracePt t="63006" x="2946400" y="3021013"/>
          <p14:tracePt t="63015" x="2979738" y="3028950"/>
          <p14:tracePt t="63023" x="3013075" y="3040063"/>
          <p14:tracePt t="63030" x="3035300" y="3043238"/>
          <p14:tracePt t="63039" x="3062288" y="3046413"/>
          <p14:tracePt t="63048" x="3076575" y="3051175"/>
          <p14:tracePt t="63054" x="3095625" y="3062288"/>
          <p14:tracePt t="63062" x="3106738" y="3065463"/>
          <p14:tracePt t="63071" x="3117850" y="3073400"/>
          <p14:tracePt t="63078" x="3125788" y="3081338"/>
          <p14:tracePt t="63088" x="3133725" y="3087688"/>
          <p14:tracePt t="63096" x="3140075" y="3114675"/>
          <p14:tracePt t="63104" x="3155950" y="3133725"/>
          <p14:tracePt t="63112" x="3167063" y="3152775"/>
          <p14:tracePt t="63121" x="3170238" y="3167063"/>
          <p14:tracePt t="63128" x="3175000" y="3192463"/>
          <p14:tracePt t="63137" x="3181350" y="3216275"/>
          <p14:tracePt t="63144" x="3181350" y="3233738"/>
          <p14:tracePt t="63171" x="3178175" y="3290888"/>
          <p14:tracePt t="63176" x="3178175" y="3302000"/>
          <p14:tracePt t="63184" x="3178175" y="3313113"/>
          <p14:tracePt t="63193" x="3178175" y="3327400"/>
          <p14:tracePt t="63200" x="3178175" y="3335338"/>
          <p14:tracePt t="63208" x="3178175" y="3346450"/>
          <p14:tracePt t="63216" x="3175000" y="3354388"/>
          <p14:tracePt t="63225" x="3170238" y="3362325"/>
          <p14:tracePt t="63233" x="3167063" y="3365500"/>
          <p14:tracePt t="63240" x="3167063" y="3368675"/>
          <p14:tracePt t="63248" x="3167063" y="3373438"/>
          <p14:tracePt t="63257" x="3163888" y="3376613"/>
          <p14:tracePt t="63272" x="3159125" y="3379788"/>
          <p14:tracePt t="63289" x="3155950" y="3379788"/>
          <p14:tracePt t="63312" x="3151188" y="3379788"/>
          <p14:tracePt t="63982" x="3144838" y="3379788"/>
          <p14:tracePt t="63990" x="3133725" y="3384550"/>
          <p14:tracePt t="63998" x="3098800" y="3387725"/>
          <p14:tracePt t="64007" x="3057525" y="3395663"/>
          <p14:tracePt t="64014" x="3005138" y="3402013"/>
          <p14:tracePt t="64022" x="2930525" y="3414713"/>
          <p14:tracePt t="64031" x="2855913" y="3425825"/>
          <p14:tracePt t="64039" x="2773363" y="3440113"/>
          <p14:tracePt t="64047" x="2646363" y="3448050"/>
          <p14:tracePt t="64054" x="2474913" y="3455988"/>
          <p14:tracePt t="64062" x="2257425" y="3467100"/>
          <p14:tracePt t="64071" x="2043113" y="3467100"/>
          <p14:tracePt t="64079" x="1785938" y="3467100"/>
          <p14:tracePt t="64104" x="1011238" y="3467100"/>
          <p14:tracePt t="64110" x="782638" y="3467100"/>
          <p14:tracePt t="64119" x="614363" y="3467100"/>
          <p14:tracePt t="64127" x="520700" y="3467100"/>
          <p14:tracePt t="64137" x="452438" y="3467100"/>
          <p14:tracePt t="64147" x="430213" y="3470275"/>
          <p14:tracePt t="64154" x="411163" y="3470275"/>
          <p14:tracePt t="64162" x="404813" y="3473450"/>
          <p14:tracePt t="64187" x="400050" y="3473450"/>
          <p14:tracePt t="64196" x="400050" y="3478213"/>
          <p14:tracePt t="64210" x="396875" y="3478213"/>
          <p14:tracePt t="64227" x="393700" y="3478213"/>
          <p14:tracePt t="64234" x="393700" y="3481388"/>
          <p14:tracePt t="64243" x="388938" y="3481388"/>
          <p14:tracePt t="64251" x="388938" y="3484563"/>
          <p14:tracePt t="64268" x="388938" y="3489325"/>
          <p14:tracePt t="64282" x="388938" y="3492500"/>
          <p14:tracePt t="64292" x="388938" y="3495675"/>
          <p14:tracePt t="64300" x="393700" y="3500438"/>
          <p14:tracePt t="64309" x="396875" y="3503613"/>
          <p14:tracePt t="64316" x="400050" y="3508375"/>
          <p14:tracePt t="64332" x="404813" y="3511550"/>
          <p14:tracePt t="64341" x="407988" y="3511550"/>
          <p14:tracePt t="64348" x="411163" y="3511550"/>
          <p14:tracePt t="64356" x="415925" y="3511550"/>
          <p14:tracePt t="64381" x="419100" y="3511550"/>
          <p14:tracePt t="64389" x="419100" y="3514725"/>
          <p14:tracePt t="64397" x="419100" y="3519488"/>
          <p14:tracePt t="64404" x="419100" y="3530600"/>
          <p14:tracePt t="64412" x="422275" y="3536950"/>
          <p14:tracePt t="64421" x="427038" y="3544888"/>
          <p14:tracePt t="64429" x="430213" y="3548063"/>
          <p14:tracePt t="64437" x="434975" y="3560763"/>
          <p14:tracePt t="64445" x="441325" y="3563938"/>
          <p14:tracePt t="64452" x="449263" y="3575050"/>
          <p14:tracePt t="64460" x="457200" y="3582988"/>
          <p14:tracePt t="64468" x="463550" y="3586163"/>
          <p14:tracePt t="64476" x="471488" y="3597275"/>
          <p14:tracePt t="64484" x="479425" y="3600450"/>
          <p14:tracePt t="64493" x="482600" y="3608388"/>
          <p14:tracePt t="64500" x="490538" y="3613150"/>
          <p14:tracePt t="64508" x="493713" y="3624263"/>
          <p14:tracePt t="64518" x="498475" y="3630613"/>
          <p14:tracePt t="64524" x="501650" y="3641725"/>
          <p14:tracePt t="64532" x="509588" y="3649663"/>
          <p14:tracePt t="64541" x="512763" y="3657600"/>
          <p14:tracePt t="64548" x="515938" y="3665538"/>
          <p14:tracePt t="64558" x="523875" y="3679825"/>
          <p14:tracePt t="64566" x="534988" y="3690938"/>
          <p14:tracePt t="64574" x="550863" y="3705225"/>
          <p14:tracePt t="64583" x="561975" y="3713163"/>
          <p14:tracePt t="64590" x="576263" y="3724275"/>
          <p14:tracePt t="64599" x="587375" y="3735388"/>
          <p14:tracePt t="64607" x="598488" y="3743325"/>
          <p14:tracePt t="64614" x="614363" y="3751263"/>
          <p14:tracePt t="64622" x="628650" y="3762375"/>
          <p14:tracePt t="64630" x="639763" y="3770313"/>
          <p14:tracePt t="64639" x="650875" y="3773488"/>
          <p14:tracePt t="64647" x="661988" y="3781425"/>
          <p14:tracePt t="64654" x="669925" y="3784600"/>
          <p14:tracePt t="64662" x="685800" y="3792538"/>
          <p14:tracePt t="64671" x="700088" y="3795713"/>
          <p14:tracePt t="64678" x="719138" y="3806825"/>
          <p14:tracePt t="64687" x="730250" y="3806825"/>
          <p14:tracePt t="64694" x="744538" y="3811588"/>
          <p14:tracePt t="64702" x="760413" y="3814763"/>
          <p14:tracePt t="64711" x="777875" y="3814763"/>
          <p14:tracePt t="64718" x="790575" y="3814763"/>
          <p14:tracePt t="64726" x="812800" y="3814763"/>
          <p14:tracePt t="64737" x="823913" y="3814763"/>
          <p14:tracePt t="64742" x="842963" y="3814763"/>
          <p14:tracePt t="64751" x="854075" y="3817938"/>
          <p14:tracePt t="64758" x="876300" y="3825875"/>
          <p14:tracePt t="64767" x="895350" y="3829050"/>
          <p14:tracePt t="64774" x="923925" y="3829050"/>
          <p14:tracePt t="64782" x="954088" y="3833813"/>
          <p14:tracePt t="64791" x="1003300" y="3840163"/>
          <p14:tracePt t="64799" x="1047750" y="3844925"/>
          <p14:tracePt t="64806" x="1100138" y="3851275"/>
          <p14:tracePt t="64814" x="1160463" y="3851275"/>
          <p14:tracePt t="64822" x="1220788" y="3856038"/>
          <p14:tracePt t="64831" x="1273175" y="3863975"/>
          <p14:tracePt t="64839" x="1347788" y="3863975"/>
          <p14:tracePt t="64848" x="1414463" y="3870325"/>
          <p14:tracePt t="64857" x="1482725" y="3870325"/>
          <p14:tracePt t="64865" x="1549400" y="3870325"/>
          <p14:tracePt t="64873" x="1609725" y="3870325"/>
          <p14:tracePt t="64880" x="1676400" y="3870325"/>
          <p14:tracePt t="64888" x="1744663" y="3870325"/>
          <p14:tracePt t="64897" x="1797050" y="3875088"/>
          <p14:tracePt t="64904" x="1849438" y="3875088"/>
          <p14:tracePt t="64912" x="1885950" y="3875088"/>
          <p14:tracePt t="64921" x="1924050" y="3875088"/>
          <p14:tracePt t="64929" x="1946275" y="3875088"/>
          <p14:tracePt t="64936" x="1968500" y="3875088"/>
          <p14:tracePt t="64945" x="1987550" y="3875088"/>
          <p14:tracePt t="64953" x="1998663" y="3875088"/>
          <p14:tracePt t="64961" x="2006600" y="3870325"/>
          <p14:tracePt t="64969" x="2006600" y="3867150"/>
          <p14:tracePt t="64976" x="2006600" y="3863975"/>
          <p14:tracePt t="64984" x="2003425" y="3851275"/>
          <p14:tracePt t="64993" x="1995488" y="3840163"/>
          <p14:tracePt t="65001" x="1979613" y="3825875"/>
          <p14:tracePt t="65009" x="1968500" y="3814763"/>
          <p14:tracePt t="65016" x="1957388" y="3795713"/>
          <p14:tracePt t="65024" x="1951038" y="3787775"/>
          <p14:tracePt t="65033" x="1951038" y="3784600"/>
          <p14:tracePt t="65238" x="1946275" y="3784600"/>
          <p14:tracePt t="65246" x="1946275" y="3781425"/>
          <p14:tracePt t="65263" x="1943100" y="3781425"/>
          <p14:tracePt t="65287" x="1943100" y="3784600"/>
          <p14:tracePt t="65302" x="1943100" y="3787775"/>
          <p14:tracePt t="65310" x="1943100" y="3792538"/>
          <p14:tracePt t="65326" x="1951038" y="3798888"/>
          <p14:tracePt t="65336" x="1957388" y="3803650"/>
          <p14:tracePt t="65343" x="1973263" y="3814763"/>
          <p14:tracePt t="65350" x="1990725" y="3822700"/>
          <p14:tracePt t="65358" x="2006600" y="3825875"/>
          <p14:tracePt t="65369" x="2025650" y="3829050"/>
          <p14:tracePt t="65374" x="2039938" y="3836988"/>
          <p14:tracePt t="65383" x="2066925" y="3844925"/>
          <p14:tracePt t="65391" x="2081213" y="3848100"/>
          <p14:tracePt t="65398" x="2103438" y="3856038"/>
          <p14:tracePt t="65407" x="2114550" y="3856038"/>
          <p14:tracePt t="65416" x="2125663" y="3859213"/>
          <p14:tracePt t="65425" x="2133600" y="3859213"/>
          <p14:tracePt t="65433" x="2152650" y="3863975"/>
          <p14:tracePt t="65440" x="2163763" y="3867150"/>
          <p14:tracePt t="65448" x="2174875" y="3870325"/>
          <p14:tracePt t="65457" x="2193925" y="3875088"/>
          <p14:tracePt t="65465" x="2212975" y="3878263"/>
          <p14:tracePt t="65472" x="2227263" y="3886200"/>
          <p14:tracePt t="65481" x="2238375" y="3886200"/>
          <p14:tracePt t="65489" x="2254250" y="3889375"/>
          <p14:tracePt t="65497" x="2265363" y="3892550"/>
          <p14:tracePt t="65504" x="2276475" y="3897313"/>
          <p14:tracePt t="65513" x="2287588" y="3897313"/>
          <p14:tracePt t="65520" x="2301875" y="3897313"/>
          <p14:tracePt t="65529" x="2312988" y="3897313"/>
          <p14:tracePt t="65536" x="2320925" y="3900488"/>
          <p14:tracePt t="65545" x="2324100" y="3900488"/>
          <p14:tracePt t="65553" x="2332038" y="3900488"/>
          <p14:tracePt t="65560" x="2332038" y="3903663"/>
          <p14:tracePt t="65568" x="2335213" y="3903663"/>
          <p14:tracePt t="65578" x="2343150" y="3903663"/>
          <p14:tracePt t="65617" x="2335213" y="3903663"/>
          <p14:tracePt t="65625" x="2324100" y="3903663"/>
          <p14:tracePt t="65633" x="2309813" y="3903663"/>
          <p14:tracePt t="65641" x="2279650" y="3900488"/>
          <p14:tracePt t="65648" x="2241550" y="3900488"/>
          <p14:tracePt t="65656" x="2212975" y="3900488"/>
          <p14:tracePt t="65665" x="2178050" y="3892550"/>
          <p14:tracePt t="65672" x="2141538" y="3881438"/>
          <p14:tracePt t="65681" x="2108200" y="3870325"/>
          <p14:tracePt t="65688" x="2066925" y="3856038"/>
          <p14:tracePt t="65698" x="2051050" y="3844925"/>
          <p14:tracePt t="65706" x="2036763" y="3840163"/>
          <p14:tracePt t="65714" x="2032000" y="3836988"/>
          <p14:tracePt t="67937" x="2028825" y="3840163"/>
          <p14:tracePt t="67953" x="2028825" y="3844925"/>
          <p14:tracePt t="67960" x="2028825" y="3848100"/>
          <p14:tracePt t="68001" x="2028825" y="3851275"/>
          <p14:tracePt t="68027" x="2028825" y="3856038"/>
          <p14:tracePt t="68033" x="2032000" y="3856038"/>
          <p14:tracePt t="68043" x="2036763" y="3859213"/>
          <p14:tracePt t="68051" x="2039938" y="3859213"/>
          <p14:tracePt t="68058" x="2047875" y="3863975"/>
          <p14:tracePt t="68066" x="2055813" y="3863975"/>
          <p14:tracePt t="68075" x="2062163" y="3867150"/>
          <p14:tracePt t="68083" x="2092325" y="3867150"/>
          <p14:tracePt t="68091" x="2130425" y="3859213"/>
          <p14:tracePt t="68098" x="2197100" y="3856038"/>
          <p14:tracePt t="68106" x="2249488" y="3856038"/>
          <p14:tracePt t="68115" x="2287588" y="3848100"/>
          <p14:tracePt t="68123" x="2317750" y="3848100"/>
          <p14:tracePt t="68131" x="2351088" y="3844925"/>
          <p14:tracePt t="68139" x="2381250" y="3844925"/>
          <p14:tracePt t="68147" x="2403475" y="3844925"/>
          <p14:tracePt t="68155" x="2422525" y="3844925"/>
          <p14:tracePt t="68163" x="2433638" y="3848100"/>
          <p14:tracePt t="68171" x="2444750" y="3851275"/>
          <p14:tracePt t="68179" x="2447925" y="3856038"/>
          <p14:tracePt t="68187" x="2451100" y="3856038"/>
          <p14:tracePt t="68197" x="2459038" y="3859213"/>
          <p14:tracePt t="68203" x="2463800" y="3859213"/>
          <p14:tracePt t="68211" x="2463800" y="3863975"/>
          <p14:tracePt t="68219" x="2466975" y="3863975"/>
          <p14:tracePt t="68251" x="2474913" y="3863975"/>
          <p14:tracePt t="68259" x="2478088" y="3863975"/>
          <p14:tracePt t="68267" x="2489200" y="3867150"/>
          <p14:tracePt t="68275" x="2497138" y="3867150"/>
          <p14:tracePt t="68283" x="2508250" y="3870325"/>
          <p14:tracePt t="68290" x="2522538" y="3875088"/>
          <p14:tracePt t="68301" x="2538413" y="3875088"/>
          <p14:tracePt t="68306" x="2549525" y="3878263"/>
          <p14:tracePt t="68317" x="2563813" y="3881438"/>
          <p14:tracePt t="68325" x="2571750" y="3886200"/>
          <p14:tracePt t="68333" x="2579688" y="3886200"/>
          <p14:tracePt t="68437" x="2579688" y="3889375"/>
          <p14:tracePt t="68445" x="2582863" y="3889375"/>
          <p14:tracePt t="68452" x="2582863" y="3892550"/>
          <p14:tracePt t="68460" x="2586038" y="3892550"/>
          <p14:tracePt t="68469" x="2586038" y="3897313"/>
          <p14:tracePt t="68476" x="2590800" y="3897313"/>
          <p14:tracePt t="68679" x="2590800" y="3900488"/>
          <p14:tracePt t="68694" x="2582863" y="3900488"/>
          <p14:tracePt t="68703" x="2579688" y="3900488"/>
          <p14:tracePt t="68710" x="2579688" y="3903663"/>
          <p14:tracePt t="68719" x="2574925" y="3903663"/>
          <p14:tracePt t="68734" x="2568575" y="3903663"/>
          <p14:tracePt t="68742" x="2568575" y="3908425"/>
          <p14:tracePt t="68759" x="2563813" y="3908425"/>
          <p14:tracePt t="68774" x="2560638" y="3908425"/>
          <p14:tracePt t="68791" x="2557463" y="3911600"/>
          <p14:tracePt t="68835" x="2552700" y="3911600"/>
          <p14:tracePt t="68843" x="2549525" y="3911600"/>
          <p14:tracePt t="68851" x="2544763" y="3911600"/>
          <p14:tracePt t="68859" x="2541588" y="3911600"/>
          <p14:tracePt t="68867" x="2538413" y="3911600"/>
          <p14:tracePt t="68874" x="2533650" y="3911600"/>
          <p14:tracePt t="68891" x="2530475" y="3911600"/>
          <p14:tracePt t="68907" x="2527300" y="3911600"/>
          <p14:tracePt t="68917" x="2527300" y="3916363"/>
          <p14:tracePt t="69493" x="2530475" y="3916363"/>
          <p14:tracePt t="69501" x="2533650" y="3916363"/>
          <p14:tracePt t="69509" x="2552700" y="3916363"/>
          <p14:tracePt t="69517" x="2563813" y="3916363"/>
          <p14:tracePt t="69525" x="2582863" y="3919538"/>
          <p14:tracePt t="69533" x="2613025" y="3919538"/>
          <p14:tracePt t="69541" x="2635250" y="3922713"/>
          <p14:tracePt t="69549" x="2662238" y="3922713"/>
          <p14:tracePt t="69557" x="2684463" y="3922713"/>
          <p14:tracePt t="69565" x="2714625" y="3930650"/>
          <p14:tracePt t="69572" x="2736850" y="3930650"/>
          <p14:tracePt t="69585" x="2767013" y="3930650"/>
          <p14:tracePt t="69593" x="2806700" y="3930650"/>
          <p14:tracePt t="69601" x="2836863" y="3930650"/>
          <p14:tracePt t="69608" x="2867025" y="3930650"/>
          <p14:tracePt t="69617" x="2889250" y="3933825"/>
          <p14:tracePt t="69624" x="2905125" y="3933825"/>
          <p14:tracePt t="69633" x="2908300" y="3933825"/>
          <p14:tracePt t="69641" x="2916238" y="3933825"/>
          <p14:tracePt t="69657" x="2919413" y="3938588"/>
          <p14:tracePt t="69665" x="2927350" y="3938588"/>
          <p14:tracePt t="69673" x="2946400" y="3941763"/>
          <p14:tracePt t="69680" x="2957513" y="3941763"/>
          <p14:tracePt t="69689" x="2968625" y="3941763"/>
          <p14:tracePt t="69697" x="2979738" y="3944938"/>
          <p14:tracePt t="69704" x="3001963" y="3944938"/>
          <p14:tracePt t="69712" x="3021013" y="3944938"/>
          <p14:tracePt t="69721" x="3043238" y="3949700"/>
          <p14:tracePt t="69729" x="3057525" y="3949700"/>
          <p14:tracePt t="69737" x="3076575" y="3956050"/>
          <p14:tracePt t="69749" x="3095625" y="3956050"/>
          <p14:tracePt t="69757" x="3109913" y="3960813"/>
          <p14:tracePt t="69765" x="3117850" y="3960813"/>
          <p14:tracePt t="69775" x="3125788" y="3960813"/>
          <p14:tracePt t="69783" x="3128963" y="3960813"/>
          <p14:tracePt t="69791" x="3133725" y="3960813"/>
          <p14:tracePt t="69799" x="3136900" y="3960813"/>
          <p14:tracePt t="69815" x="3140075" y="3960813"/>
          <p14:tracePt t="69822" x="3144838" y="3960813"/>
          <p14:tracePt t="69831" x="3151188" y="3960813"/>
          <p14:tracePt t="69839" x="3155950" y="3960813"/>
          <p14:tracePt t="69847" x="3159125" y="3960813"/>
          <p14:tracePt t="69855" x="3163888" y="3960813"/>
          <p14:tracePt t="69863" x="3167063" y="3960813"/>
          <p14:tracePt t="69871" x="3170238" y="3960813"/>
          <p14:tracePt t="69879" x="3178175" y="3960813"/>
          <p14:tracePt t="69888" x="3186113" y="3960813"/>
          <p14:tracePt t="69895" x="3192463" y="3960813"/>
          <p14:tracePt t="69903" x="3200400" y="3960813"/>
          <p14:tracePt t="69911" x="3208338" y="3960813"/>
          <p14:tracePt t="69919" x="3216275" y="3960813"/>
          <p14:tracePt t="69935" x="3222625" y="3960813"/>
          <p14:tracePt t="69951" x="3227388" y="3960813"/>
          <p14:tracePt t="69959" x="3230563" y="3960813"/>
          <p14:tracePt t="69967" x="3233738" y="3960813"/>
          <p14:tracePt t="69975" x="3238500" y="3960813"/>
          <p14:tracePt t="69991" x="3241675" y="3960813"/>
          <p14:tracePt t="69999" x="3244850" y="3960813"/>
          <p14:tracePt t="70007" x="3252788" y="3960813"/>
          <p14:tracePt t="70015" x="3260725" y="3960813"/>
          <p14:tracePt t="70023" x="3263900" y="3960813"/>
          <p14:tracePt t="71201" x="3263900" y="3963988"/>
          <p14:tracePt t="71253" x="3263900" y="3968750"/>
          <p14:tracePt t="71281" x="3260725" y="3968750"/>
          <p14:tracePt t="71297" x="3255963" y="3968750"/>
          <p14:tracePt t="75551" x="3252788" y="3975100"/>
          <p14:tracePt t="75559" x="3244850" y="3979863"/>
          <p14:tracePt t="75567" x="3238500" y="3983038"/>
          <p14:tracePt t="75577" x="3230563" y="3986213"/>
          <p14:tracePt t="75586" x="3227388" y="3990975"/>
          <p14:tracePt t="75593" x="3227388" y="3994150"/>
          <p14:tracePt t="75603" x="3227388" y="3997325"/>
          <p14:tracePt t="75611" x="3227388" y="4002088"/>
          <p14:tracePt t="75623" x="3222625" y="4005263"/>
          <p14:tracePt t="75631" x="3219450" y="4005263"/>
          <p14:tracePt t="75639" x="3216275" y="4010025"/>
          <p14:tracePt t="75647" x="3216275" y="4016375"/>
          <p14:tracePt t="75659" x="3211513" y="4021138"/>
          <p14:tracePt t="75668" x="3203575" y="4027488"/>
          <p14:tracePt t="75675" x="3203575" y="4032250"/>
          <p14:tracePt t="75683" x="3200400" y="4035425"/>
          <p14:tracePt t="75711" x="3200400" y="4038600"/>
          <p14:tracePt t="75719" x="3197225" y="4043363"/>
          <p14:tracePt t="75727" x="3197225" y="4046538"/>
          <p14:tracePt t="75743" x="3192463" y="4046538"/>
          <p14:tracePt t="75759" x="3192463" y="4049713"/>
          <p14:tracePt t="75799" x="3189288" y="4049713"/>
          <p14:tracePt t="75807" x="3189288" y="4054475"/>
          <p14:tracePt t="75897" x="3189288" y="4057650"/>
          <p14:tracePt t="75961" x="3186113" y="4057650"/>
          <p14:tracePt t="76025" x="3186113" y="4062413"/>
          <p14:tracePt t="76549" x="3186113" y="4057650"/>
          <p14:tracePt t="76639" x="3189288" y="4054475"/>
          <p14:tracePt t="76661" x="3189288" y="4049713"/>
          <p14:tracePt t="76677" x="3192463" y="4046538"/>
          <p14:tracePt t="76685" x="3192463" y="4043363"/>
          <p14:tracePt t="76701" x="3192463" y="4038600"/>
          <p14:tracePt t="76725" x="3197225" y="4035425"/>
          <p14:tracePt t="76741" x="3197225" y="4032250"/>
          <p14:tracePt t="76759" x="3197225" y="4027488"/>
          <p14:tracePt t="76775" x="3197225" y="4024313"/>
          <p14:tracePt t="76815" x="3197225" y="4021138"/>
          <p14:tracePt t="76959" x="3197225" y="4016375"/>
          <p14:tracePt t="76967" x="3200400" y="4016375"/>
          <p14:tracePt t="76983" x="3200400" y="4013200"/>
          <p14:tracePt t="77007" x="3200400" y="4010025"/>
          <p14:tracePt t="77031" x="3200400" y="4005263"/>
          <p14:tracePt t="77041" x="3203575" y="4005263"/>
          <p14:tracePt t="77049" x="3203575" y="4002088"/>
          <p14:tracePt t="77065" x="3203575" y="3997325"/>
          <p14:tracePt t="77089" x="3203575" y="3994150"/>
          <p14:tracePt t="77113" x="3203575" y="3990975"/>
          <p14:tracePt t="77129" x="3203575" y="3986213"/>
          <p14:tracePt t="77587" x="3200400" y="3983038"/>
          <p14:tracePt t="77669" x="3200400" y="3979863"/>
          <p14:tracePt t="77749" x="3203575" y="3979863"/>
          <p14:tracePt t="77757" x="3208338" y="3979863"/>
          <p14:tracePt t="77765" x="3211513" y="3979863"/>
          <p14:tracePt t="77773" x="3216275" y="3979863"/>
          <p14:tracePt t="77805" x="3219450" y="3979863"/>
          <p14:tracePt t="77829" x="3222625" y="3975100"/>
          <p14:tracePt t="77837" x="3227388" y="3975100"/>
          <p14:tracePt t="77845" x="3230563" y="3968750"/>
          <p14:tracePt t="77853" x="3241675" y="3944938"/>
          <p14:tracePt t="77861" x="3244850" y="3938588"/>
          <p14:tracePt t="77869" x="3244850" y="3933825"/>
          <p14:tracePt t="77877" x="3249613" y="3930650"/>
          <p14:tracePt t="77895" x="3249613" y="3927475"/>
          <p14:tracePt t="77901" x="3252788" y="3927475"/>
          <p14:tracePt t="77911" x="3252788" y="3922713"/>
          <p14:tracePt t="77967" x="3255963" y="3922713"/>
          <p14:tracePt t="77983" x="3260725" y="3922713"/>
          <p14:tracePt t="77992" x="3263900" y="3922713"/>
          <p14:tracePt t="77999" x="3268663" y="3922713"/>
          <p14:tracePt t="78015" x="3275013" y="3922713"/>
          <p14:tracePt t="78024" x="3279775" y="3922713"/>
          <p14:tracePt t="78031" x="3279775" y="3927475"/>
          <p14:tracePt t="81423" x="3286125" y="3927475"/>
          <p14:tracePt t="81431" x="3302000" y="3927475"/>
          <p14:tracePt t="81439" x="3327400" y="3919538"/>
          <p14:tracePt t="81447" x="3376613" y="3900488"/>
          <p14:tracePt t="81455" x="3413125" y="3892550"/>
          <p14:tracePt t="81463" x="3462338" y="3881438"/>
          <p14:tracePt t="81471" x="3506788" y="3870325"/>
          <p14:tracePt t="81479" x="3552825" y="3867150"/>
          <p14:tracePt t="81487" x="3594100" y="3859213"/>
          <p14:tracePt t="81495" x="3624263" y="3859213"/>
          <p14:tracePt t="81503" x="3660775" y="3856038"/>
          <p14:tracePt t="81511" x="3690938" y="3848100"/>
          <p14:tracePt t="81520" x="3724275" y="3844925"/>
          <p14:tracePt t="81527" x="3754438" y="3836988"/>
          <p14:tracePt t="81535" x="3787775" y="3833813"/>
          <p14:tracePt t="81545" x="3810000" y="3829050"/>
          <p14:tracePt t="81551" x="3833813" y="3829050"/>
          <p14:tracePt t="81559" x="3851275" y="3825875"/>
          <p14:tracePt t="81567" x="3870325" y="3825875"/>
          <p14:tracePt t="81575" x="3878263" y="3822700"/>
          <p14:tracePt t="81583" x="3892550" y="3822700"/>
          <p14:tracePt t="81591" x="3911600" y="3822700"/>
          <p14:tracePt t="81599" x="3927475" y="3822700"/>
          <p14:tracePt t="81607" x="3949700" y="3822700"/>
          <p14:tracePt t="81615" x="3967163" y="3825875"/>
          <p14:tracePt t="81623" x="3983038" y="3825875"/>
          <p14:tracePt t="81631" x="4002088" y="3829050"/>
          <p14:tracePt t="81639" x="4019550" y="3833813"/>
          <p14:tracePt t="81649" x="4032250" y="3833813"/>
          <p14:tracePt t="81657" x="4046538" y="3833813"/>
          <p14:tracePt t="81663" x="4065588" y="3833813"/>
          <p14:tracePt t="81673" x="4079875" y="3833813"/>
          <p14:tracePt t="81681" x="4098925" y="3833813"/>
          <p14:tracePt t="81689" x="4117975" y="3829050"/>
          <p14:tracePt t="81697" x="4132263" y="3829050"/>
          <p14:tracePt t="81705" x="4151313" y="3825875"/>
          <p14:tracePt t="81713" x="4162425" y="3825875"/>
          <p14:tracePt t="81722" x="4173538" y="3822700"/>
          <p14:tracePt t="81729" x="4181475" y="3822700"/>
          <p14:tracePt t="81737" x="4189413" y="3822700"/>
          <p14:tracePt t="81745" x="4200525" y="3822700"/>
          <p14:tracePt t="81753" x="4203700" y="3817938"/>
          <p14:tracePt t="81761" x="4211638" y="3817938"/>
          <p14:tracePt t="81769" x="4214813" y="3814763"/>
          <p14:tracePt t="81777" x="4217988" y="3814763"/>
          <p14:tracePt t="81793" x="4222750" y="3814763"/>
          <p14:tracePt t="81921" x="4222750" y="3817938"/>
          <p14:tracePt t="81937" x="4222750" y="3822700"/>
          <p14:tracePt t="81945" x="4222750" y="3825875"/>
          <p14:tracePt t="81953" x="4222750" y="3829050"/>
          <p14:tracePt t="81963" x="4222750" y="3833813"/>
          <p14:tracePt t="81969" x="4222750" y="3836988"/>
          <p14:tracePt t="81979" x="4222750" y="3840163"/>
          <p14:tracePt t="82019" x="4222750" y="3844925"/>
          <p14:tracePt t="82043" x="4222750" y="3848100"/>
          <p14:tracePt t="82051" x="4222750" y="3851275"/>
          <p14:tracePt t="82059" x="4222750" y="3856038"/>
          <p14:tracePt t="82075" x="4222750" y="3859213"/>
          <p14:tracePt t="82083" x="4222750" y="3863975"/>
          <p14:tracePt t="82122" x="4222750" y="3870325"/>
          <p14:tracePt t="82124" x="4222750" y="3875088"/>
          <p14:tracePt t="82132" x="4222750" y="3878263"/>
          <p14:tracePt t="82148" x="4222750" y="3881438"/>
          <p14:tracePt t="82171" x="4222750" y="3886200"/>
          <p14:tracePt t="82317" x="4222750" y="3889375"/>
          <p14:tracePt t="82349" x="4222750" y="3892550"/>
          <p14:tracePt t="82503" x="4222750" y="3897313"/>
          <p14:tracePt t="82519" x="4222750" y="3900488"/>
          <p14:tracePt t="82533" x="4222750" y="3903663"/>
          <p14:tracePt t="82576" x="4222750" y="3908425"/>
          <p14:tracePt t="82583" x="4211638" y="3908425"/>
          <p14:tracePt t="82591" x="4203700" y="3911600"/>
          <p14:tracePt t="82599" x="4178300" y="3919538"/>
          <p14:tracePt t="82607" x="4154488" y="3919538"/>
          <p14:tracePt t="82615" x="4110038" y="3919538"/>
          <p14:tracePt t="82623" x="4057650" y="3919538"/>
          <p14:tracePt t="82631" x="3997325" y="3919538"/>
          <p14:tracePt t="82639" x="3919538" y="3919538"/>
          <p14:tracePt t="82648" x="3844925" y="3919538"/>
          <p14:tracePt t="82655" x="3762375" y="3919538"/>
          <p14:tracePt t="82663" x="3679825" y="3919538"/>
          <p14:tracePt t="82671" x="3605213" y="3919538"/>
          <p14:tracePt t="82679" x="3530600" y="3919538"/>
          <p14:tracePt t="82687" x="3478213" y="3919538"/>
          <p14:tracePt t="82696" x="3432175" y="3919538"/>
          <p14:tracePt t="82703" x="3409950" y="3922713"/>
          <p14:tracePt t="82711" x="3384550" y="3927475"/>
          <p14:tracePt t="82719" x="3384550" y="3930650"/>
          <p14:tracePt t="82929" x="3390900" y="3930650"/>
          <p14:tracePt t="82937" x="3398838" y="3930650"/>
          <p14:tracePt t="82945" x="3402013" y="3927475"/>
          <p14:tracePt t="82977" x="3395663" y="3927475"/>
          <p14:tracePt t="82985" x="3360738" y="3927475"/>
          <p14:tracePt t="82994" x="3302000" y="3927475"/>
          <p14:tracePt t="83001" x="3227388" y="3930650"/>
          <p14:tracePt t="83010" x="3136900" y="3930650"/>
          <p14:tracePt t="83017" x="3024188" y="3938588"/>
          <p14:tracePt t="83025" x="2916238" y="3938588"/>
          <p14:tracePt t="83033" x="2803525" y="3944938"/>
          <p14:tracePt t="83041" x="2709863" y="3952875"/>
          <p14:tracePt t="83049" x="2635250" y="3952875"/>
          <p14:tracePt t="83057" x="2552700" y="3952875"/>
          <p14:tracePt t="83065" x="2478088" y="3952875"/>
          <p14:tracePt t="83075" x="2411413" y="3952875"/>
          <p14:tracePt t="83081" x="2343150" y="3952875"/>
          <p14:tracePt t="83089" x="2298700" y="3952875"/>
          <p14:tracePt t="83097" x="2254250" y="3952875"/>
          <p14:tracePt t="83105" x="2224088" y="3952875"/>
          <p14:tracePt t="83113" x="2201863" y="3952875"/>
          <p14:tracePt t="83123" x="2178050" y="3952875"/>
          <p14:tracePt t="83131" x="2166938" y="3952875"/>
          <p14:tracePt t="83139" x="2160588" y="3952875"/>
          <p14:tracePt t="83147" x="2155825" y="3952875"/>
          <p14:tracePt t="83155" x="2152650" y="3952875"/>
          <p14:tracePt t="83163" x="2147888" y="3952875"/>
          <p14:tracePt t="83180" x="2144713" y="3952875"/>
          <p14:tracePt t="83203" x="2141538" y="3956050"/>
          <p14:tracePt t="83235" x="2136775" y="3956050"/>
          <p14:tracePt t="83243" x="2133600" y="3956050"/>
          <p14:tracePt t="83251" x="2125663" y="3956050"/>
          <p14:tracePt t="83259" x="2114550" y="3956050"/>
          <p14:tracePt t="83267" x="2108200" y="3956050"/>
          <p14:tracePt t="83275" x="2100263" y="3952875"/>
          <p14:tracePt t="83283" x="2092325" y="3952875"/>
          <p14:tracePt t="83291" x="2089150" y="3952875"/>
          <p14:tracePt t="83299" x="2084388" y="3952875"/>
          <p14:tracePt t="83307" x="2081213" y="3952875"/>
          <p14:tracePt t="83323" x="2078038" y="3952875"/>
          <p14:tracePt t="83355" x="2078038" y="3949700"/>
          <p14:tracePt t="83379" x="2073275" y="3949700"/>
          <p14:tracePt t="83395" x="2070100" y="3944938"/>
          <p14:tracePt t="83403" x="2066925" y="3944938"/>
          <p14:tracePt t="83411" x="2062163" y="3944938"/>
          <p14:tracePt t="83437" x="2066925" y="3941763"/>
          <p14:tracePt t="83445" x="2089150" y="3938588"/>
          <p14:tracePt t="83453" x="2133600" y="3938588"/>
          <p14:tracePt t="83462" x="2185988" y="3938588"/>
          <p14:tracePt t="83469" x="2238375" y="3938588"/>
          <p14:tracePt t="83477" x="2290763" y="3938588"/>
          <p14:tracePt t="83485" x="2351088" y="3938588"/>
          <p14:tracePt t="83493" x="2411413" y="3938588"/>
          <p14:tracePt t="83501" x="2486025" y="3944938"/>
          <p14:tracePt t="83509" x="2544763" y="3944938"/>
          <p14:tracePt t="83518" x="2613025" y="3941763"/>
          <p14:tracePt t="83525" x="2665413" y="3941763"/>
          <p14:tracePt t="83533" x="2709863" y="3941763"/>
          <p14:tracePt t="83541" x="2754313" y="3941763"/>
          <p14:tracePt t="83549" x="2803525" y="3944938"/>
          <p14:tracePt t="83557" x="2855913" y="3952875"/>
          <p14:tracePt t="83565" x="2900363" y="3956050"/>
          <p14:tracePt t="83573" x="2946400" y="3963988"/>
          <p14:tracePt t="83581" x="2994025" y="3968750"/>
          <p14:tracePt t="83589" x="3024188" y="3979863"/>
          <p14:tracePt t="83597" x="3046413" y="3979863"/>
          <p14:tracePt t="83607" x="3062288" y="3983038"/>
          <p14:tracePt t="83613" x="3070225" y="3983038"/>
          <p14:tracePt t="83677" x="3062288" y="3983038"/>
          <p14:tracePt t="83685" x="3054350" y="3979863"/>
          <p14:tracePt t="83693" x="3032125" y="3979863"/>
          <p14:tracePt t="83701" x="3013075" y="3979863"/>
          <p14:tracePt t="83712" x="2987675" y="3979863"/>
          <p14:tracePt t="83719" x="2946400" y="3975100"/>
          <p14:tracePt t="83727" x="2908300" y="3975100"/>
          <p14:tracePt t="83735" x="2855913" y="3975100"/>
          <p14:tracePt t="83743" x="2795588" y="3975100"/>
          <p14:tracePt t="83751" x="2720975" y="3968750"/>
          <p14:tracePt t="83759" x="2643188" y="3960813"/>
          <p14:tracePt t="83767" x="2560638" y="3956050"/>
          <p14:tracePt t="83775" x="2466975" y="3949700"/>
          <p14:tracePt t="83783" x="2392363" y="3941763"/>
          <p14:tracePt t="83791" x="2332038" y="3938588"/>
          <p14:tracePt t="83799" x="2290763" y="3927475"/>
          <p14:tracePt t="83808" x="2276475" y="3919538"/>
          <p14:tracePt t="83815" x="2271713" y="3919538"/>
          <p14:tracePt t="83823" x="2271713" y="3916363"/>
          <p14:tracePt t="83831" x="2271713" y="3911600"/>
          <p14:tracePt t="83839" x="2276475" y="3911600"/>
          <p14:tracePt t="83847" x="2279650" y="3911600"/>
          <p14:tracePt t="83856" x="2290763" y="3911600"/>
          <p14:tracePt t="83863" x="2301875" y="3911600"/>
          <p14:tracePt t="83871" x="2312988" y="3911600"/>
          <p14:tracePt t="83879" x="2339975" y="3916363"/>
          <p14:tracePt t="83887" x="2370138" y="3919538"/>
          <p14:tracePt t="83895" x="2398713" y="3927475"/>
          <p14:tracePt t="83903" x="2447925" y="3930650"/>
          <p14:tracePt t="83911" x="2500313" y="3938588"/>
          <p14:tracePt t="83919" x="2582863" y="3938588"/>
          <p14:tracePt t="83927" x="2657475" y="3944938"/>
          <p14:tracePt t="83937" x="2751138" y="3956050"/>
          <p14:tracePt t="83943" x="2844800" y="3956050"/>
          <p14:tracePt t="83951" x="2938463" y="3956050"/>
          <p14:tracePt t="83959" x="3021013" y="3963988"/>
          <p14:tracePt t="83967" x="3084513" y="3963988"/>
          <p14:tracePt t="83975" x="3128963" y="3963988"/>
          <p14:tracePt t="83983" x="3148013" y="3963988"/>
          <p14:tracePt t="83993" x="3155950" y="3963988"/>
          <p14:tracePt t="84033" x="3148013" y="3960813"/>
          <p14:tracePt t="84041" x="3125788" y="3960813"/>
          <p14:tracePt t="84049" x="3095625" y="3960813"/>
          <p14:tracePt t="84057" x="3054350" y="3960813"/>
          <p14:tracePt t="84065" x="3017838" y="3952875"/>
          <p14:tracePt t="84073" x="2987675" y="3952875"/>
          <p14:tracePt t="84081" x="2949575" y="3949700"/>
          <p14:tracePt t="84089" x="2913063" y="3949700"/>
          <p14:tracePt t="84107" x="2841625" y="3941763"/>
          <p14:tracePt t="84113" x="2803525" y="3941763"/>
          <p14:tracePt t="84121" x="2773363" y="3938588"/>
          <p14:tracePt t="84129" x="2740025" y="3938588"/>
          <p14:tracePt t="84138" x="2709863" y="3930650"/>
          <p14:tracePt t="84145" x="2687638" y="3927475"/>
          <p14:tracePt t="84153" x="2673350" y="3927475"/>
          <p14:tracePt t="84161" x="2668588" y="3922713"/>
          <p14:tracePt t="84217" x="2673350" y="3922713"/>
          <p14:tracePt t="84225" x="2679700" y="3922713"/>
          <p14:tracePt t="84233" x="2695575" y="3927475"/>
          <p14:tracePt t="84241" x="2720975" y="3927475"/>
          <p14:tracePt t="84249" x="2754313" y="3933825"/>
          <p14:tracePt t="84258" x="2792413" y="3938588"/>
          <p14:tracePt t="84265" x="2822575" y="3938588"/>
          <p14:tracePt t="84273" x="2860675" y="3944938"/>
          <p14:tracePt t="84281" x="2894013" y="3944938"/>
          <p14:tracePt t="84291" x="2924175" y="3944938"/>
          <p14:tracePt t="84299" x="2960688" y="3944938"/>
          <p14:tracePt t="84307" x="2998788" y="3944938"/>
          <p14:tracePt t="84315" x="3051175" y="3944938"/>
          <p14:tracePt t="84323" x="3095625" y="3941763"/>
          <p14:tracePt t="84331" x="3128963" y="3938588"/>
          <p14:tracePt t="84338" x="3159125" y="3930650"/>
          <p14:tracePt t="84347" x="3175000" y="3930650"/>
          <p14:tracePt t="84355" x="3181350" y="3927475"/>
          <p14:tracePt t="84363" x="3186113" y="3927475"/>
          <p14:tracePt t="84427" x="3181350" y="3927475"/>
          <p14:tracePt t="84435" x="3167063" y="3927475"/>
          <p14:tracePt t="84443" x="3151188" y="3927475"/>
          <p14:tracePt t="84451" x="3122613" y="3927475"/>
          <p14:tracePt t="84459" x="3084513" y="3930650"/>
          <p14:tracePt t="84467" x="3046413" y="3938588"/>
          <p14:tracePt t="84477" x="2987675" y="3938588"/>
          <p14:tracePt t="84483" x="2927350" y="3933825"/>
          <p14:tracePt t="84492" x="2863850" y="3938588"/>
          <p14:tracePt t="84499" x="2803525" y="3938588"/>
          <p14:tracePt t="84507" x="2740025" y="3938588"/>
          <p14:tracePt t="84515" x="2676525" y="3933825"/>
          <p14:tracePt t="84523" x="2627313" y="3933825"/>
          <p14:tracePt t="84531" x="2574925" y="3933825"/>
          <p14:tracePt t="84539" x="2541588" y="3933825"/>
          <p14:tracePt t="84547" x="2511425" y="3933825"/>
          <p14:tracePt t="84556" x="2500313" y="3933825"/>
          <p14:tracePt t="84565" x="2489200" y="3930650"/>
          <p14:tracePt t="84573" x="2481263" y="3930650"/>
          <p14:tracePt t="84579" x="2478088" y="3930650"/>
          <p14:tracePt t="84589" x="2474913" y="3930650"/>
          <p14:tracePt t="84645" x="2478088" y="3930650"/>
          <p14:tracePt t="84653" x="2497138" y="3930650"/>
          <p14:tracePt t="84661" x="2511425" y="3930650"/>
          <p14:tracePt t="84669" x="2544763" y="3930650"/>
          <p14:tracePt t="84677" x="2597150" y="3930650"/>
          <p14:tracePt t="84685" x="2665413" y="3930650"/>
          <p14:tracePt t="84693" x="2725738" y="3930650"/>
          <p14:tracePt t="84701" x="2792413" y="3922713"/>
          <p14:tracePt t="84709" x="2852738" y="3922713"/>
          <p14:tracePt t="84717" x="2897188" y="3922713"/>
          <p14:tracePt t="84725" x="2935288" y="3922713"/>
          <p14:tracePt t="84733" x="2971800" y="3922713"/>
          <p14:tracePt t="84742" x="2998788" y="3922713"/>
          <p14:tracePt t="84749" x="3009900" y="3922713"/>
          <p14:tracePt t="84757" x="3017838" y="3922713"/>
          <p14:tracePt t="84822" x="3017838" y="3927475"/>
          <p14:tracePt t="84838" x="3017838" y="3930650"/>
          <p14:tracePt t="84853" x="3013075" y="3930650"/>
          <p14:tracePt t="84861" x="3005138" y="3933825"/>
          <p14:tracePt t="84869" x="2994025" y="3938588"/>
          <p14:tracePt t="84879" x="2971800" y="3938588"/>
          <p14:tracePt t="84887" x="2938463" y="3944938"/>
          <p14:tracePt t="84895" x="2900363" y="3944938"/>
          <p14:tracePt t="84903" x="2847975" y="3949700"/>
          <p14:tracePt t="84911" x="2803525" y="3949700"/>
          <p14:tracePt t="84919" x="2767013" y="3949700"/>
          <p14:tracePt t="84927" x="2736850" y="3949700"/>
          <p14:tracePt t="84936" x="2717800" y="3949700"/>
          <p14:tracePt t="84943" x="2706688" y="3949700"/>
          <p14:tracePt t="84951" x="2698750" y="3949700"/>
          <p14:tracePt t="84960" x="2690813" y="3949700"/>
          <p14:tracePt t="85047" x="2690813" y="3944938"/>
          <p14:tracePt t="85079" x="2701925" y="3944938"/>
          <p14:tracePt t="85087" x="2717800" y="3944938"/>
          <p14:tracePt t="85095" x="2747963" y="3944938"/>
          <p14:tracePt t="85103" x="2784475" y="3944938"/>
          <p14:tracePt t="85111" x="2814638" y="3944938"/>
          <p14:tracePt t="85119" x="2836863" y="3944938"/>
          <p14:tracePt t="85129" x="2863850" y="3944938"/>
          <p14:tracePt t="85135" x="2871788" y="3944938"/>
          <p14:tracePt t="85145" x="2882900" y="3941763"/>
          <p14:tracePt t="85151" x="2889250" y="3941763"/>
          <p14:tracePt t="85161" x="2897188" y="3938588"/>
          <p14:tracePt t="85169" x="2905125" y="3938588"/>
          <p14:tracePt t="85177" x="2916238" y="3938588"/>
          <p14:tracePt t="85185" x="2927350" y="3938588"/>
          <p14:tracePt t="85193" x="2941638" y="3938588"/>
          <p14:tracePt t="85201" x="2952750" y="3938588"/>
          <p14:tracePt t="85209" x="2965450" y="3938588"/>
          <p14:tracePt t="85217" x="2971800" y="3938588"/>
          <p14:tracePt t="85225" x="2979738" y="3938588"/>
          <p14:tracePt t="85233" x="2987675" y="3938588"/>
          <p14:tracePt t="85242" x="2994025" y="3938588"/>
          <p14:tracePt t="85249" x="3005138" y="3933825"/>
          <p14:tracePt t="85257" x="3013075" y="3933825"/>
          <p14:tracePt t="85265" x="3021013" y="3933825"/>
          <p14:tracePt t="85321" x="3013075" y="3933825"/>
          <p14:tracePt t="85329" x="2998788" y="3938588"/>
          <p14:tracePt t="85338" x="2976563" y="3941763"/>
          <p14:tracePt t="85345" x="2952750" y="3944938"/>
          <p14:tracePt t="85353" x="2919413" y="3952875"/>
          <p14:tracePt t="85361" x="2900363" y="3956050"/>
          <p14:tracePt t="85369" x="2889250" y="3963988"/>
          <p14:tracePt t="85377" x="2878138" y="3963988"/>
          <p14:tracePt t="85385" x="2871788" y="3968750"/>
          <p14:tracePt t="85393" x="2867025" y="3968750"/>
          <p14:tracePt t="85402" x="2860675" y="3968750"/>
          <p14:tracePt t="85409" x="2855913" y="3968750"/>
          <p14:tracePt t="85433" x="2852738" y="3968750"/>
          <p14:tracePt t="86941" x="2852738" y="3975100"/>
          <p14:tracePt t="86950" x="2852738" y="3990975"/>
          <p14:tracePt t="86957" x="2852738" y="4013200"/>
          <p14:tracePt t="86965" x="2852738" y="4038600"/>
          <p14:tracePt t="86973" x="2836863" y="4057650"/>
          <p14:tracePt t="86981" x="2806700" y="4084638"/>
          <p14:tracePt t="86989" x="2773363" y="4114800"/>
          <p14:tracePt t="86997" x="2709863" y="4159250"/>
          <p14:tracePt t="87005" x="2657475" y="4189413"/>
          <p14:tracePt t="87013" x="2593975" y="4206875"/>
          <p14:tracePt t="87021" x="2533650" y="4225925"/>
          <p14:tracePt t="87029" x="2486025" y="4237038"/>
          <p14:tracePt t="87037" x="2433638" y="4248150"/>
          <p14:tracePt t="87046" x="2381250" y="4256088"/>
          <p14:tracePt t="87053" x="2339975" y="4259263"/>
          <p14:tracePt t="87061" x="2301875" y="4259263"/>
          <p14:tracePt t="87069" x="2271713" y="4264025"/>
          <p14:tracePt t="87077" x="2241550" y="4271963"/>
          <p14:tracePt t="87085" x="2201863" y="4275138"/>
          <p14:tracePt t="87106" x="2144713" y="4289425"/>
          <p14:tracePt t="87109" x="2133600" y="4297363"/>
          <p14:tracePt t="87118" x="2119313" y="4305300"/>
          <p14:tracePt t="87125" x="2108200" y="4308475"/>
          <p14:tracePt t="87133" x="2095500" y="4316413"/>
          <p14:tracePt t="87141" x="2089150" y="4324350"/>
          <p14:tracePt t="87149" x="2078038" y="4330700"/>
          <p14:tracePt t="87157" x="2073275" y="4338638"/>
          <p14:tracePt t="87165" x="2070100" y="4349750"/>
          <p14:tracePt t="87181" x="2070100" y="4357688"/>
          <p14:tracePt t="87189" x="2070100" y="4360863"/>
          <p14:tracePt t="87197" x="2070100" y="4368800"/>
          <p14:tracePt t="87207" x="2070100" y="4371975"/>
          <p14:tracePt t="87216" x="2070100" y="4379913"/>
          <p14:tracePt t="87231" x="2070100" y="4387850"/>
          <p14:tracePt t="87239" x="2070100" y="4394200"/>
          <p14:tracePt t="87247" x="2073275" y="4405313"/>
          <p14:tracePt t="87255" x="2078038" y="4421188"/>
          <p14:tracePt t="87263" x="2084388" y="4432300"/>
          <p14:tracePt t="87272" x="2092325" y="4443413"/>
          <p14:tracePt t="87279" x="2100263" y="4457700"/>
          <p14:tracePt t="87287" x="2114550" y="4476750"/>
          <p14:tracePt t="87296" x="2130425" y="4487863"/>
          <p14:tracePt t="87303" x="2147888" y="4514850"/>
          <p14:tracePt t="87311" x="2160588" y="4529138"/>
          <p14:tracePt t="87319" x="2166938" y="4548188"/>
          <p14:tracePt t="87327" x="2171700" y="4556125"/>
          <p14:tracePt t="87335" x="2174875" y="4562475"/>
          <p14:tracePt t="87343" x="2174875" y="4570413"/>
          <p14:tracePt t="87351" x="2174875" y="4575175"/>
          <p14:tracePt t="87359" x="2174875" y="4578350"/>
          <p14:tracePt t="87367" x="2174875" y="4581525"/>
          <p14:tracePt t="87618" x="2178050" y="4570413"/>
          <p14:tracePt t="87625" x="2178050" y="4525963"/>
          <p14:tracePt t="87633" x="2178050" y="4487863"/>
          <p14:tracePt t="87641" x="2178050" y="4476750"/>
          <p14:tracePt t="87649" x="2178050" y="4470400"/>
          <p14:tracePt t="87657" x="2178050" y="4457700"/>
          <p14:tracePt t="87665" x="2178050" y="4454525"/>
          <p14:tracePt t="87673" x="2178050" y="4451350"/>
          <p14:tracePt t="87681" x="2178050" y="4446588"/>
          <p14:tracePt t="87697" x="2178050" y="4443413"/>
          <p14:tracePt t="87713" x="2178050" y="4440238"/>
          <p14:tracePt t="87721" x="2174875" y="4440238"/>
          <p14:tracePt t="87729" x="2166938" y="4440238"/>
          <p14:tracePt t="87746" x="2163763" y="4440238"/>
          <p14:tracePt t="87753" x="2155825" y="4440238"/>
          <p14:tracePt t="87761" x="2152650" y="4443413"/>
          <p14:tracePt t="87769" x="2141538" y="4446588"/>
          <p14:tracePt t="87779" x="2133600" y="4454525"/>
          <p14:tracePt t="87787" x="2125663" y="4457700"/>
          <p14:tracePt t="87795" x="2119313" y="4465638"/>
          <p14:tracePt t="87803" x="2111375" y="4476750"/>
          <p14:tracePt t="87811" x="2100263" y="4484688"/>
          <p14:tracePt t="87819" x="2092325" y="4495800"/>
          <p14:tracePt t="87827" x="2084388" y="4503738"/>
          <p14:tracePt t="87836" x="2081213" y="4510088"/>
          <p14:tracePt t="87843" x="2073275" y="4525963"/>
          <p14:tracePt t="87851" x="2070100" y="4533900"/>
          <p14:tracePt t="87859" x="2062163" y="4540250"/>
          <p14:tracePt t="87868" x="2051050" y="4548188"/>
          <p14:tracePt t="87875" x="2039938" y="4559300"/>
          <p14:tracePt t="87883" x="2032000" y="4562475"/>
          <p14:tracePt t="87892" x="2020888" y="4575175"/>
          <p14:tracePt t="87899" x="2014538" y="4578350"/>
          <p14:tracePt t="87908" x="1998663" y="4586288"/>
          <p14:tracePt t="87916" x="1979613" y="4600575"/>
          <p14:tracePt t="87923" x="1968500" y="4608513"/>
          <p14:tracePt t="87931" x="1943100" y="4627563"/>
          <p14:tracePt t="87939" x="1924050" y="4641850"/>
          <p14:tracePt t="87947" x="1912938" y="4656138"/>
          <p14:tracePt t="87955" x="1898650" y="4675188"/>
          <p14:tracePt t="87963" x="1885950" y="4694238"/>
          <p14:tracePt t="87972" x="1882775" y="4702175"/>
          <p14:tracePt t="87979" x="1874838" y="4713288"/>
          <p14:tracePt t="87988" x="1874838" y="4724400"/>
          <p14:tracePt t="87995" x="1871663" y="4738688"/>
          <p14:tracePt t="88003" x="1871663" y="4746625"/>
          <p14:tracePt t="88011" x="1871663" y="4754563"/>
          <p14:tracePt t="88019" x="1874838" y="4754563"/>
          <p14:tracePt t="88027" x="1879600" y="4760913"/>
          <p14:tracePt t="88035" x="1882775" y="4765675"/>
          <p14:tracePt t="88043" x="1882775" y="4768850"/>
          <p14:tracePt t="88059" x="1882775" y="4773613"/>
          <p14:tracePt t="88105" x="1885950" y="4779963"/>
          <p14:tracePt t="88117" x="1885950" y="4787900"/>
          <p14:tracePt t="88125" x="1890713" y="4791075"/>
          <p14:tracePt t="88134" x="1890713" y="4799013"/>
          <p14:tracePt t="88141" x="1893888" y="4806950"/>
          <p14:tracePt t="88149" x="1898650" y="4813300"/>
          <p14:tracePt t="88157" x="1901825" y="4821238"/>
          <p14:tracePt t="88165" x="1905000" y="4829175"/>
          <p14:tracePt t="88174" x="1912938" y="4840288"/>
          <p14:tracePt t="88181" x="1924050" y="4851400"/>
          <p14:tracePt t="88189" x="1931988" y="4859338"/>
          <p14:tracePt t="88197" x="1938338" y="4862513"/>
          <p14:tracePt t="88205" x="1943100" y="4867275"/>
          <p14:tracePt t="88222" x="1943100" y="4870450"/>
          <p14:tracePt t="88229" x="1943100" y="4873625"/>
          <p14:tracePt t="88237" x="1943100" y="4878388"/>
          <p14:tracePt t="88245" x="1943100" y="4881563"/>
          <p14:tracePt t="88253" x="1943100" y="4889500"/>
          <p14:tracePt t="88262" x="1943100" y="4895850"/>
          <p14:tracePt t="88269" x="1943100" y="4903788"/>
          <p14:tracePt t="88277" x="1943100" y="4906963"/>
          <p14:tracePt t="88285" x="1943100" y="4911725"/>
          <p14:tracePt t="88293" x="1943100" y="4914900"/>
          <p14:tracePt t="88301" x="1946275" y="4914900"/>
          <p14:tracePt t="88326" x="1951038" y="4914900"/>
          <p14:tracePt t="88333" x="1954213" y="4911725"/>
          <p14:tracePt t="88341" x="1957388" y="4903788"/>
          <p14:tracePt t="88349" x="1973263" y="4884738"/>
          <p14:tracePt t="88357" x="1984375" y="4873625"/>
          <p14:tracePt t="88367" x="2006600" y="4840288"/>
          <p14:tracePt t="88375" x="2028825" y="4818063"/>
          <p14:tracePt t="88383" x="2047875" y="4810125"/>
          <p14:tracePt t="88391" x="2066925" y="4795838"/>
          <p14:tracePt t="88400" x="2084388" y="4791075"/>
          <p14:tracePt t="88407" x="2095500" y="4787900"/>
          <p14:tracePt t="88416" x="2103438" y="4784725"/>
          <p14:tracePt t="88424" x="2114550" y="4779963"/>
          <p14:tracePt t="88431" x="2130425" y="4773613"/>
          <p14:tracePt t="88439" x="2136775" y="4768850"/>
          <p14:tracePt t="88447" x="2147888" y="4765675"/>
          <p14:tracePt t="88455" x="2160588" y="4760913"/>
          <p14:tracePt t="88463" x="2166938" y="4757738"/>
          <p14:tracePt t="88472" x="2182813" y="4754563"/>
          <p14:tracePt t="88479" x="2193925" y="4746625"/>
          <p14:tracePt t="88487" x="2212975" y="4738688"/>
          <p14:tracePt t="88495" x="2230438" y="4727575"/>
          <p14:tracePt t="88503" x="2260600" y="4716463"/>
          <p14:tracePt t="88512" x="2287588" y="4705350"/>
          <p14:tracePt t="88520" x="2312988" y="4702175"/>
          <p14:tracePt t="88528" x="2335213" y="4691063"/>
          <p14:tracePt t="88535" x="2354263" y="4683125"/>
          <p14:tracePt t="88544" x="2370138" y="4675188"/>
          <p14:tracePt t="88551" x="2384425" y="4672013"/>
          <p14:tracePt t="88559" x="2398713" y="4660900"/>
          <p14:tracePt t="88568" x="2411413" y="4656138"/>
          <p14:tracePt t="88575" x="2417763" y="4652963"/>
          <p14:tracePt t="88583" x="2428875" y="4649788"/>
          <p14:tracePt t="88591" x="2433638" y="4649788"/>
          <p14:tracePt t="88599" x="2439988" y="4649788"/>
          <p14:tracePt t="88607" x="2444750" y="4649788"/>
          <p14:tracePt t="88619" x="2447925" y="4649788"/>
          <p14:tracePt t="88713" x="2447925" y="4652963"/>
          <p14:tracePt t="88722" x="2451100" y="4652963"/>
          <p14:tracePt t="88738" x="2455863" y="4656138"/>
          <p14:tracePt t="88754" x="2459038" y="4656138"/>
          <p14:tracePt t="88785" x="2463800" y="4660900"/>
          <p14:tracePt t="88801" x="2466975" y="4660900"/>
          <p14:tracePt t="88826" x="2470150" y="4660900"/>
          <p14:tracePt t="88849" x="2474913" y="4660900"/>
          <p14:tracePt t="88857" x="2478088" y="4660900"/>
          <p14:tracePt t="88865" x="2486025" y="4660900"/>
          <p14:tracePt t="88873" x="2492375" y="4660900"/>
          <p14:tracePt t="88907" x="2522538" y="4660900"/>
          <p14:tracePt t="88913" x="2527300" y="4660900"/>
          <p14:tracePt t="88922" x="2530475" y="4660900"/>
          <p14:tracePt t="88929" x="2533650" y="4664075"/>
          <p14:tracePt t="88939" x="2541588" y="4664075"/>
          <p14:tracePt t="88947" x="2544763" y="4664075"/>
          <p14:tracePt t="88955" x="2552700" y="4668838"/>
          <p14:tracePt t="88972" x="2557463" y="4668838"/>
          <p14:tracePt t="88991" x="2560638" y="4668838"/>
          <p14:tracePt t="89007" x="2560638" y="4672013"/>
          <p14:tracePt t="89039" x="2563813" y="4672013"/>
          <p14:tracePt t="89047" x="2563813" y="4675188"/>
          <p14:tracePt t="89107" x="2568575" y="4679950"/>
          <p14:tracePt t="89166" x="2568575" y="4683125"/>
          <p14:tracePt t="89849" x="2568575" y="4686300"/>
          <p14:tracePt t="89858" x="2568575" y="4691063"/>
          <p14:tracePt t="90671" x="2568575" y="4694238"/>
          <p14:tracePt t="90677" x="2568575" y="4697413"/>
          <p14:tracePt t="90696" x="2568575" y="4702175"/>
          <p14:tracePt t="90703" x="2563813" y="4705350"/>
          <p14:tracePt t="91193" x="2560638" y="4705350"/>
          <p14:tracePt t="91201" x="2560638" y="4708525"/>
          <p14:tracePt t="91912" x="2557463" y="4708525"/>
          <p14:tracePt t="91920" x="2549525" y="4721225"/>
          <p14:tracePt t="91928" x="2519363" y="4746625"/>
          <p14:tracePt t="91935" x="2481263" y="4787900"/>
          <p14:tracePt t="91944" x="2439988" y="4829175"/>
          <p14:tracePt t="91951" x="2422525" y="4870450"/>
          <p14:tracePt t="91959" x="2406650" y="4903788"/>
          <p14:tracePt t="91967" x="2398713" y="4914900"/>
          <p14:tracePt t="91976" x="2395538" y="4919663"/>
          <p14:tracePt t="91983" x="2395538" y="4922838"/>
          <p14:tracePt t="95640" x="2395538" y="4919663"/>
          <p14:tracePt t="95648" x="2395538" y="4914900"/>
          <p14:tracePt t="95658" x="2395538" y="4911725"/>
          <p14:tracePt t="95664" x="2395538" y="4892675"/>
          <p14:tracePt t="95673" x="2411413" y="4867275"/>
          <p14:tracePt t="95681" x="2451100" y="4837113"/>
          <p14:tracePt t="95689" x="2516188" y="4791075"/>
          <p14:tracePt t="95698" x="2586038" y="4754563"/>
          <p14:tracePt t="95706" x="2706688" y="4732338"/>
          <p14:tracePt t="95714" x="2841625" y="4732338"/>
          <p14:tracePt t="95722" x="3024188" y="4732338"/>
          <p14:tracePt t="95729" x="3216275" y="4713288"/>
          <p14:tracePt t="95738" x="3373438" y="4694238"/>
          <p14:tracePt t="95746" x="3481388" y="4664075"/>
          <p14:tracePt t="95754" x="3571875" y="4641850"/>
          <p14:tracePt t="95762" x="3630613" y="4630738"/>
          <p14:tracePt t="95769" x="3694113" y="4619625"/>
          <p14:tracePt t="95778" x="3754438" y="4611688"/>
          <p14:tracePt t="95786" x="3814763" y="4611688"/>
          <p14:tracePt t="95794" x="3897313" y="4597400"/>
          <p14:tracePt t="95802" x="3956050" y="4597400"/>
          <p14:tracePt t="95810" x="3997325" y="4586288"/>
          <p14:tracePt t="95818" x="4008438" y="4581525"/>
          <p14:tracePt t="95826" x="4013200" y="4581525"/>
          <p14:tracePt t="95834" x="4013200" y="4578350"/>
          <p14:tracePt t="96028" x="4013200" y="4575175"/>
          <p14:tracePt t="96036" x="3994150" y="4559300"/>
          <p14:tracePt t="96044" x="3971925" y="4522788"/>
          <p14:tracePt t="96052" x="3956050" y="4495800"/>
          <p14:tracePt t="96059" x="3960813" y="4484688"/>
          <p14:tracePt t="96068" x="3983038" y="4476750"/>
          <p14:tracePt t="96076" x="4032250" y="4465638"/>
          <p14:tracePt t="96083" x="4090988" y="4457700"/>
          <p14:tracePt t="96091" x="4151313" y="4454525"/>
          <p14:tracePt t="96100" x="4203700" y="4454525"/>
          <p14:tracePt t="96108" x="4248150" y="4454525"/>
          <p14:tracePt t="96116" x="4278313" y="4454525"/>
          <p14:tracePt t="96123" x="4289425" y="4446588"/>
          <p14:tracePt t="96131" x="4297363" y="4446588"/>
          <p14:tracePt t="96204" x="4297363" y="4454525"/>
          <p14:tracePt t="96212" x="4297363" y="4457700"/>
          <p14:tracePt t="96219" x="4294188" y="4465638"/>
          <p14:tracePt t="96230" x="4289425" y="4473575"/>
          <p14:tracePt t="96238" x="4286250" y="4476750"/>
          <p14:tracePt t="96245" x="4286250" y="4481513"/>
          <p14:tracePt t="96262" x="4286250" y="4484688"/>
          <p14:tracePt t="96277" x="4286250" y="4487863"/>
          <p14:tracePt t="96286" x="4289425" y="4487863"/>
          <p14:tracePt t="96294" x="4294188" y="4487863"/>
          <p14:tracePt t="96302" x="4300538" y="4492625"/>
          <p14:tracePt t="96310" x="4308475" y="4492625"/>
          <p14:tracePt t="96318" x="4311650" y="4487863"/>
          <p14:tracePt t="96326" x="4316413" y="4487863"/>
          <p14:tracePt t="96334" x="4319588" y="4484688"/>
          <p14:tracePt t="99596" x="4327525" y="4481513"/>
          <p14:tracePt t="99604" x="4330700" y="4476750"/>
          <p14:tracePt t="99668" x="4322763" y="4476750"/>
          <p14:tracePt t="99676" x="4311650" y="4484688"/>
          <p14:tracePt t="99684" x="4289425" y="4492625"/>
          <p14:tracePt t="99692" x="4256088" y="4503738"/>
          <p14:tracePt t="99700" x="4211638" y="4510088"/>
          <p14:tracePt t="99708" x="4165600" y="4514850"/>
          <p14:tracePt t="99716" x="4117975" y="4525963"/>
          <p14:tracePt t="99724" x="4079875" y="4537075"/>
          <p14:tracePt t="99734" x="4038600" y="4551363"/>
          <p14:tracePt t="99742" x="4002088" y="4556125"/>
          <p14:tracePt t="99750" x="3960813" y="4567238"/>
          <p14:tracePt t="99758" x="3922713" y="4578350"/>
          <p14:tracePt t="99766" x="3881438" y="4597400"/>
          <p14:tracePt t="99774" x="3848100" y="4603750"/>
          <p14:tracePt t="99782" x="3810000" y="4622800"/>
          <p14:tracePt t="99789" x="3776663" y="4633913"/>
          <p14:tracePt t="99798" x="3751263" y="4649788"/>
          <p14:tracePt t="99806" x="3709988" y="4668838"/>
          <p14:tracePt t="99814" x="3676650" y="4691063"/>
          <p14:tracePt t="99822" x="3635375" y="4721225"/>
          <p14:tracePt t="99830" x="3586163" y="4749800"/>
          <p14:tracePt t="99838" x="3536950" y="4784725"/>
          <p14:tracePt t="99846" x="3503613" y="4821238"/>
          <p14:tracePt t="99854" x="3470275" y="4848225"/>
          <p14:tracePt t="99862" x="3432175" y="4884738"/>
          <p14:tracePt t="99870" x="3406775" y="4926013"/>
          <p14:tracePt t="99905" x="3230563" y="5083175"/>
          <p14:tracePt t="99910" x="3175000" y="5116513"/>
          <p14:tracePt t="99918" x="3103563" y="5157788"/>
          <p14:tracePt t="99926" x="3040063" y="5203825"/>
          <p14:tracePt t="99936" x="2968625" y="5240338"/>
          <p14:tracePt t="99942" x="2913063" y="5278438"/>
          <p14:tracePt t="99950" x="2863850" y="5308600"/>
          <p14:tracePt t="99958" x="2836863" y="5322888"/>
          <p14:tracePt t="99966" x="2811463" y="5338763"/>
          <p14:tracePt t="99974" x="2792413" y="5349875"/>
          <p14:tracePt t="99982" x="2781300" y="5356225"/>
          <p14:tracePt t="99989" x="2773363" y="5360988"/>
          <p14:tracePt t="100000" x="2767013" y="5364163"/>
          <p14:tracePt t="100006" x="2767013" y="5367338"/>
          <p14:tracePt t="100014" x="2762250" y="5367338"/>
          <p14:tracePt t="100030" x="2754313" y="5367338"/>
          <p14:tracePt t="100040" x="2751138" y="5364163"/>
          <p14:tracePt t="100048" x="2743200" y="5360988"/>
          <p14:tracePt t="100057" x="2732088" y="5353050"/>
          <p14:tracePt t="100064" x="2725738" y="5349875"/>
          <p14:tracePt t="100073" x="2714625" y="5341938"/>
          <p14:tracePt t="100080" x="2695575" y="5334000"/>
          <p14:tracePt t="100088" x="2687638" y="5322888"/>
          <p14:tracePt t="100096" x="2673350" y="5314950"/>
          <p14:tracePt t="100104" x="2673350" y="5311775"/>
          <p14:tracePt t="100112" x="2668588" y="5303838"/>
          <p14:tracePt t="100120" x="2665413" y="5297488"/>
          <p14:tracePt t="100128" x="2662238" y="5297488"/>
          <p14:tracePt t="100136" x="2657475" y="5289550"/>
          <p14:tracePt t="100146" x="2654300" y="5286375"/>
          <p14:tracePt t="100156" x="2649538" y="5281613"/>
          <p14:tracePt t="100164" x="2646363" y="5275263"/>
          <p14:tracePt t="100173" x="2638425" y="5270500"/>
          <p14:tracePt t="100180" x="2627313" y="5262563"/>
          <p14:tracePt t="100188" x="2613025" y="5256213"/>
          <p14:tracePt t="100196" x="2601913" y="5245100"/>
          <p14:tracePt t="100204" x="2590800" y="5237163"/>
          <p14:tracePt t="100212" x="2574925" y="5233988"/>
          <p14:tracePt t="100220" x="2563813" y="5226050"/>
          <p14:tracePt t="100228" x="2552700" y="5222875"/>
          <p14:tracePt t="100236" x="2538413" y="5210175"/>
          <p14:tracePt t="100244" x="2530475" y="5203825"/>
          <p14:tracePt t="100252" x="2522538" y="5195888"/>
          <p14:tracePt t="100260" x="2519363" y="5187950"/>
          <p14:tracePt t="100268" x="2511425" y="5176838"/>
          <p14:tracePt t="100276" x="2508250" y="5162550"/>
          <p14:tracePt t="100284" x="2497138" y="5151438"/>
          <p14:tracePt t="100292" x="2489200" y="5132388"/>
          <p14:tracePt t="100300" x="2474913" y="5113338"/>
          <p14:tracePt t="100310" x="2466975" y="5102225"/>
          <p14:tracePt t="100316" x="2451100" y="5087938"/>
          <p14:tracePt t="100323" x="2444750" y="5080000"/>
          <p14:tracePt t="100332" x="2436813" y="5076825"/>
          <p14:tracePt t="100339" x="2433638" y="5068888"/>
          <p14:tracePt t="100350" x="2428875" y="5068888"/>
          <p14:tracePt t="100474" x="2428875" y="5064125"/>
          <p14:tracePt t="100482" x="2433638" y="5064125"/>
          <p14:tracePt t="100490" x="2436813" y="5064125"/>
          <p14:tracePt t="100498" x="2444750" y="5064125"/>
          <p14:tracePt t="100506" x="2451100" y="5064125"/>
          <p14:tracePt t="100514" x="2459038" y="5064125"/>
          <p14:tracePt t="100523" x="2463800" y="5064125"/>
          <p14:tracePt t="100530" x="2478088" y="5064125"/>
          <p14:tracePt t="100538" x="2486025" y="5064125"/>
          <p14:tracePt t="100548" x="2497138" y="5064125"/>
          <p14:tracePt t="100554" x="2508250" y="5068888"/>
          <p14:tracePt t="100562" x="2519363" y="5068888"/>
          <p14:tracePt t="100570" x="2538413" y="5072063"/>
          <p14:tracePt t="100578" x="2544763" y="5072063"/>
          <p14:tracePt t="100587" x="2549525" y="5072063"/>
          <p14:tracePt t="100594" x="2552700" y="5072063"/>
          <p14:tracePt t="100612" x="2557463" y="5072063"/>
          <p14:tracePt t="100637" x="2557463" y="5076825"/>
          <p14:tracePt t="100652" x="2560638" y="5076825"/>
          <p14:tracePt t="100838" x="2563813" y="5076825"/>
          <p14:tracePt t="100844" x="2568575" y="5076825"/>
          <p14:tracePt t="100852" x="2571750" y="5080000"/>
          <p14:tracePt t="100860" x="2574925" y="5083175"/>
          <p14:tracePt t="100868" x="2582863" y="5087938"/>
          <p14:tracePt t="100876" x="2586038" y="5087938"/>
          <p14:tracePt t="100884" x="2593975" y="5091113"/>
          <p14:tracePt t="100892" x="2609850" y="5091113"/>
          <p14:tracePt t="100902" x="2620963" y="5094288"/>
          <p14:tracePt t="100910" x="2627313" y="5094288"/>
          <p14:tracePt t="100918" x="2638425" y="5094288"/>
          <p14:tracePt t="100926" x="2646363" y="5094288"/>
          <p14:tracePt t="100934" x="2654300" y="5094288"/>
          <p14:tracePt t="100942" x="2662238" y="5094288"/>
          <p14:tracePt t="100950" x="2665413" y="5094288"/>
          <p14:tracePt t="100958" x="2668588" y="5094288"/>
          <p14:tracePt t="100974" x="2673350" y="5094288"/>
          <p14:tracePt t="101014" x="2676525" y="5094288"/>
          <p14:tracePt t="101030" x="2679700" y="5094288"/>
          <p14:tracePt t="101038" x="2684463" y="5094288"/>
          <p14:tracePt t="101046" x="2687638" y="5094288"/>
          <p14:tracePt t="101054" x="2695575" y="5099050"/>
          <p14:tracePt t="101062" x="2698750" y="5099050"/>
          <p14:tracePt t="101078" x="2701925" y="5099050"/>
          <p14:tracePt t="101090" x="2706688" y="5102225"/>
          <p14:tracePt t="128999" x="2709863" y="5102225"/>
          <p14:tracePt t="129005" x="2754313" y="5105400"/>
          <p14:tracePt t="129015" x="2822575" y="5116513"/>
          <p14:tracePt t="129023" x="2897188" y="5124450"/>
          <p14:tracePt t="129031" x="2979738" y="5132388"/>
          <p14:tracePt t="129039" x="3054350" y="5135563"/>
          <p14:tracePt t="129047" x="3136900" y="5143500"/>
          <p14:tracePt t="129055" x="3211513" y="5151438"/>
          <p14:tracePt t="129063" x="3294063" y="5154613"/>
          <p14:tracePt t="129071" x="3387725" y="5162550"/>
          <p14:tracePt t="129079" x="3481388" y="5162550"/>
          <p14:tracePt t="129109" x="3716338" y="5157788"/>
          <p14:tracePt t="129111" x="3792538" y="5157788"/>
          <p14:tracePt t="129119" x="3859213" y="5157788"/>
          <p14:tracePt t="129127" x="3919538" y="5157788"/>
          <p14:tracePt t="129135" x="3971925" y="5162550"/>
          <p14:tracePt t="129143" x="4016375" y="5165725"/>
          <p14:tracePt t="129151" x="4057650" y="5176838"/>
          <p14:tracePt t="129159" x="4087813" y="5176838"/>
          <p14:tracePt t="129167" x="4117975" y="5184775"/>
          <p14:tracePt t="129175" x="4143375" y="5187950"/>
          <p14:tracePt t="129184" x="4165600" y="5192713"/>
          <p14:tracePt t="129190" x="4200525" y="5199063"/>
          <p14:tracePt t="129199" x="4230688" y="5199063"/>
          <p14:tracePt t="129207" x="4259263" y="5203825"/>
          <p14:tracePt t="129215" x="4294188" y="5210175"/>
          <p14:tracePt t="129223" x="4330700" y="5214938"/>
          <p14:tracePt t="129231" x="4360863" y="5214938"/>
          <p14:tracePt t="129239" x="4394200" y="5222875"/>
          <p14:tracePt t="129247" x="4440238" y="5226050"/>
          <p14:tracePt t="129255" x="4484688" y="5226050"/>
          <p14:tracePt t="129263" x="4537075" y="5226050"/>
          <p14:tracePt t="129271" x="4589463" y="5226050"/>
          <p14:tracePt t="129279" x="4633913" y="5233988"/>
          <p14:tracePt t="129287" x="4675188" y="5237163"/>
          <p14:tracePt t="129295" x="4697413" y="5240338"/>
          <p14:tracePt t="129305" x="4708525" y="5245100"/>
          <p14:tracePt t="129433" x="4672013" y="5245100"/>
          <p14:tracePt t="129440" x="4603750" y="5240338"/>
          <p14:tracePt t="129449" x="4537075" y="5233988"/>
          <p14:tracePt t="129457" x="4481513" y="5237163"/>
          <p14:tracePt t="129465" x="4465638" y="5240338"/>
          <p14:tracePt t="129473" x="4465638" y="5245100"/>
          <p14:tracePt t="129482" x="4484688" y="5259388"/>
          <p14:tracePt t="129489" x="4548188" y="5289550"/>
          <p14:tracePt t="129497" x="4652963" y="5353050"/>
          <p14:tracePt t="129505" x="4840288" y="5419725"/>
          <p14:tracePt t="129513" x="5094288" y="5484813"/>
          <p14:tracePt t="129521" x="5383213" y="5562600"/>
          <p14:tracePt t="129529" x="5681663" y="5607050"/>
          <p14:tracePt t="129537" x="5989638" y="5626100"/>
          <p14:tracePt t="129545" x="6276975" y="5626100"/>
          <p14:tracePt t="129553" x="6535738" y="5626100"/>
          <p14:tracePt t="129561" x="6753225" y="5622925"/>
          <p14:tracePt t="129569" x="6910388" y="5611813"/>
          <p14:tracePt t="129577" x="6988175" y="5611813"/>
          <p14:tracePt t="129585" x="7040563" y="5611813"/>
          <p14:tracePt t="129595" x="7059613" y="5611813"/>
          <p14:tracePt t="129731" x="7040563" y="5603875"/>
          <p14:tracePt t="129739" x="7007225" y="5589588"/>
          <p14:tracePt t="129747" x="6959600" y="5570538"/>
          <p14:tracePt t="129755" x="6921500" y="5562600"/>
          <p14:tracePt t="129763" x="6888163" y="5559425"/>
          <p14:tracePt t="129771" x="6872288" y="5554663"/>
          <p14:tracePt t="129779" x="6865938" y="5551488"/>
          <p14:tracePt t="129787" x="6865938" y="5548313"/>
          <p14:tracePt t="129803" x="6869113" y="5543550"/>
          <p14:tracePt t="129811" x="6880225" y="5540375"/>
          <p14:tracePt t="129819" x="6910388" y="5540375"/>
          <p14:tracePt t="129827" x="6962775" y="5540375"/>
          <p14:tracePt t="129835" x="7037388" y="5540375"/>
          <p14:tracePt t="129843" x="7108825" y="5540375"/>
          <p14:tracePt t="129851" x="7183438" y="5540375"/>
          <p14:tracePt t="129859" x="7265988" y="5540375"/>
          <p14:tracePt t="129867" x="7340600" y="5532438"/>
          <p14:tracePt t="129877" x="7407275" y="5532438"/>
          <p14:tracePt t="129885" x="7475538" y="5529263"/>
          <p14:tracePt t="129893" x="7527925" y="5529263"/>
          <p14:tracePt t="129901" x="7580313" y="5521325"/>
          <p14:tracePt t="129909" x="7618413" y="5526088"/>
          <p14:tracePt t="129917" x="7651750" y="5521325"/>
          <p14:tracePt t="129925" x="7662863" y="5521325"/>
          <p14:tracePt t="129933" x="7666038" y="5521325"/>
          <p14:tracePt t="129957" x="7666038" y="5518150"/>
          <p14:tracePt t="129974" x="7658100" y="5513388"/>
          <p14:tracePt t="129981" x="7646988" y="5510213"/>
          <p14:tracePt t="129989" x="7624763" y="5510213"/>
          <p14:tracePt t="129997" x="7588250" y="5507038"/>
          <p14:tracePt t="130005" x="7553325" y="5499100"/>
          <p14:tracePt t="130013" x="7516813" y="5487988"/>
          <p14:tracePt t="130021" x="7467600" y="5476875"/>
          <p14:tracePt t="130029" x="7431088" y="5473700"/>
          <p14:tracePt t="130037" x="7381875" y="5461000"/>
          <p14:tracePt t="130045" x="7351713" y="5449888"/>
          <p14:tracePt t="130053" x="7318375" y="5438775"/>
          <p14:tracePt t="130061" x="7285038" y="5427663"/>
          <p14:tracePt t="130069" x="7269163" y="5424488"/>
          <p14:tracePt t="130077" x="7258050" y="5419725"/>
          <p14:tracePt t="130085" x="7250113" y="5416550"/>
          <p14:tracePt t="130093" x="7246938" y="5413375"/>
          <p14:tracePt t="130303" x="7243763" y="5413375"/>
          <p14:tracePt t="130311" x="7221538" y="5408613"/>
          <p14:tracePt t="130319" x="7191375" y="5397500"/>
          <p14:tracePt t="130327" x="7150100" y="5380038"/>
          <p14:tracePt t="130335" x="7116763" y="5364163"/>
          <p14:tracePt t="130344" x="7097713" y="5349875"/>
          <p14:tracePt t="130351" x="7089775" y="5338763"/>
          <p14:tracePt t="130359" x="7086600" y="5319713"/>
          <p14:tracePt t="130367" x="7086600" y="5308600"/>
          <p14:tracePt t="130375" x="7081838" y="5297488"/>
          <p14:tracePt t="130383" x="7081838" y="5289550"/>
          <p14:tracePt t="130390" x="7075488" y="5281613"/>
          <p14:tracePt t="130399" x="7070725" y="5275263"/>
          <p14:tracePt t="130407" x="7070725" y="5270500"/>
          <p14:tracePt t="130415" x="7067550" y="5262563"/>
          <p14:tracePt t="130423" x="7064375" y="5259388"/>
          <p14:tracePt t="130431" x="7064375" y="5256213"/>
          <p14:tracePt t="130439" x="7059613" y="5248275"/>
          <p14:tracePt t="130447" x="7056438" y="5245100"/>
          <p14:tracePt t="130455" x="7051675" y="5245100"/>
          <p14:tracePt t="130465" x="7051675" y="5240338"/>
          <p14:tracePt t="130473" x="7048500" y="5237163"/>
          <p14:tracePt t="130481" x="7045325" y="5233988"/>
          <p14:tracePt t="130489" x="7045325" y="5229225"/>
          <p14:tracePt t="130497" x="7040563" y="5226050"/>
          <p14:tracePt t="130513" x="7037388" y="5222875"/>
          <p14:tracePt t="130521" x="7034213" y="5222875"/>
          <p14:tracePt t="130529" x="7029450" y="5222875"/>
          <p14:tracePt t="130537" x="7023100" y="5214938"/>
          <p14:tracePt t="130545" x="7011988" y="5210175"/>
          <p14:tracePt t="130553" x="6992938" y="5195888"/>
          <p14:tracePt t="130561" x="6959600" y="5184775"/>
          <p14:tracePt t="130569" x="6932613" y="5170488"/>
          <p14:tracePt t="130577" x="6918325" y="5165725"/>
          <p14:tracePt t="130585" x="6913563" y="5162550"/>
          <p14:tracePt t="133623" x="6907213" y="5140325"/>
          <p14:tracePt t="133629" x="6894513" y="5110163"/>
          <p14:tracePt t="133637" x="6869113" y="5060950"/>
          <p14:tracePt t="133648" x="6846888" y="5011738"/>
          <p14:tracePt t="133655" x="6824663" y="4964113"/>
          <p14:tracePt t="133661" x="6797675" y="4922838"/>
          <p14:tracePt t="133671" x="6772275" y="4889500"/>
          <p14:tracePt t="133679" x="6756400" y="4870450"/>
          <p14:tracePt t="133687" x="6737350" y="4854575"/>
          <p14:tracePt t="133695" x="6723063" y="4848225"/>
          <p14:tracePt t="133703" x="6711950" y="4843463"/>
          <p14:tracePt t="133711" x="6700838" y="4843463"/>
          <p14:tracePt t="133719" x="6673850" y="4859338"/>
          <p14:tracePt t="133727" x="6648450" y="4870450"/>
          <p14:tracePt t="133735" x="6621463" y="4884738"/>
          <p14:tracePt t="133743" x="6584950" y="4900613"/>
          <p14:tracePt t="133751" x="6550025" y="4919663"/>
          <p14:tracePt t="133759" x="6516688" y="4933950"/>
          <p14:tracePt t="133767" x="6475413" y="4953000"/>
          <p14:tracePt t="133775" x="6434138" y="4975225"/>
          <p14:tracePt t="133783" x="6397625" y="4994275"/>
          <p14:tracePt t="133791" x="6356350" y="5016500"/>
          <p14:tracePt t="133799" x="6315075" y="5030788"/>
          <p14:tracePt t="133807" x="6288088" y="5049838"/>
          <p14:tracePt t="133815" x="6265863" y="5053013"/>
          <p14:tracePt t="133823" x="6240463" y="5064125"/>
          <p14:tracePt t="133831" x="6210300" y="5064125"/>
          <p14:tracePt t="133840" x="6176963" y="5060950"/>
          <p14:tracePt t="133847" x="6146800" y="5057775"/>
          <p14:tracePt t="133855" x="6097588" y="5046663"/>
          <p14:tracePt t="133863" x="6061075" y="5027613"/>
          <p14:tracePt t="133871" x="5997575" y="5005388"/>
          <p14:tracePt t="133879" x="5929313" y="4978400"/>
          <p14:tracePt t="133887" x="5857875" y="4959350"/>
          <p14:tracePt t="133895" x="5783263" y="4941888"/>
          <p14:tracePt t="133903" x="5716588" y="4922838"/>
          <p14:tracePt t="133911" x="5629275" y="4906963"/>
          <p14:tracePt t="133919" x="5554663" y="4895850"/>
          <p14:tracePt t="133927" x="5480050" y="4889500"/>
          <p14:tracePt t="133935" x="5397500" y="4878388"/>
          <p14:tracePt t="133944" x="5322888" y="4870450"/>
          <p14:tracePt t="133953" x="5248275" y="4859338"/>
          <p14:tracePt t="133961" x="5165725" y="4851400"/>
          <p14:tracePt t="133969" x="5091113" y="4840288"/>
          <p14:tracePt t="133977" x="5008563" y="4832350"/>
          <p14:tracePt t="133985" x="4911725" y="4818063"/>
          <p14:tracePt t="133993" x="4813300" y="4813300"/>
          <p14:tracePt t="134001" x="4716463" y="4799013"/>
          <p14:tracePt t="134009" x="4600575" y="4784725"/>
          <p14:tracePt t="134017" x="4518025" y="4776788"/>
          <p14:tracePt t="134025" x="4424363" y="4768850"/>
          <p14:tracePt t="134033" x="4349750" y="4757738"/>
          <p14:tracePt t="134041" x="4267200" y="4749800"/>
          <p14:tracePt t="134049" x="4181475" y="4732338"/>
          <p14:tracePt t="134057" x="4121150" y="4724400"/>
          <p14:tracePt t="134065" x="4060825" y="4721225"/>
          <p14:tracePt t="134073" x="4008438" y="4713288"/>
          <p14:tracePt t="134081" x="3967163" y="4708525"/>
          <p14:tracePt t="134089" x="3930650" y="4697413"/>
          <p14:tracePt t="134125" x="3829050" y="4697413"/>
          <p14:tracePt t="134134" x="3810000" y="4691063"/>
          <p14:tracePt t="134141" x="3798888" y="4691063"/>
          <p14:tracePt t="134149" x="3784600" y="4686300"/>
          <p14:tracePt t="134159" x="3765550" y="4686300"/>
          <p14:tracePt t="134165" x="3754438" y="4686300"/>
          <p14:tracePt t="134174" x="3743325" y="4686300"/>
          <p14:tracePt t="134181" x="3729038" y="4686300"/>
          <p14:tracePt t="134189" x="3716338" y="4691063"/>
          <p14:tracePt t="134197" x="3705225" y="4691063"/>
          <p14:tracePt t="134205" x="3687763" y="4691063"/>
          <p14:tracePt t="134213" x="3676650" y="4691063"/>
          <p14:tracePt t="134221" x="3668713" y="4691063"/>
          <p14:tracePt t="134229" x="3663950" y="4691063"/>
          <p14:tracePt t="134271" x="3660775" y="4691063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9EC2C3-A722-48BA-AC9E-9C0AEA678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モデル図</a:t>
            </a:r>
          </a:p>
        </p:txBody>
      </p:sp>
      <p:pic>
        <p:nvPicPr>
          <p:cNvPr id="6" name="コンテンツ プレースホルダー 5" descr="ダイアグラム&#10;&#10;自動的に生成された説明">
            <a:extLst>
              <a:ext uri="{FF2B5EF4-FFF2-40B4-BE49-F238E27FC236}">
                <a16:creationId xmlns:a16="http://schemas.microsoft.com/office/drawing/2014/main" id="{55D440D5-FCB0-4432-821D-2DB14A817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6799" y="958850"/>
            <a:ext cx="9878401" cy="5337175"/>
          </a:xfrm>
        </p:spPr>
      </p:pic>
      <p:pic>
        <p:nvPicPr>
          <p:cNvPr id="3" name="オーディオ 2">
            <a:hlinkClick r:id="" action="ppaction://media"/>
            <a:extLst>
              <a:ext uri="{FF2B5EF4-FFF2-40B4-BE49-F238E27FC236}">
                <a16:creationId xmlns:a16="http://schemas.microsoft.com/office/drawing/2014/main" id="{523F8AA3-AC0D-4C4C-8671-493C41E084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257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34"/>
    </mc:Choice>
    <mc:Fallback xmlns="">
      <p:transition spd="slow" advTm="53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771" x="3646488" y="4694238"/>
          <p14:tracePt t="2778" x="3578225" y="4697413"/>
          <p14:tracePt t="2786" x="3484563" y="4694238"/>
          <p14:tracePt t="2794" x="3376613" y="4694238"/>
          <p14:tracePt t="2802" x="3290888" y="4683125"/>
          <p14:tracePt t="2810" x="3208338" y="4675188"/>
          <p14:tracePt t="2818" x="3140075" y="4672013"/>
          <p14:tracePt t="2827" x="3087688" y="4664075"/>
          <p14:tracePt t="2834" x="3043238" y="4656138"/>
          <p14:tracePt t="2842" x="3009900" y="4649788"/>
          <p14:tracePt t="2850" x="2982913" y="4638675"/>
          <p14:tracePt t="2858" x="2971800" y="4630738"/>
          <p14:tracePt t="2866" x="2960688" y="4627563"/>
          <p14:tracePt t="2874" x="2957513" y="4619625"/>
          <p14:tracePt t="2882" x="2946400" y="4603750"/>
          <p14:tracePt t="2890" x="2946400" y="4592638"/>
          <p14:tracePt t="2898" x="2946400" y="4581525"/>
          <p14:tracePt t="2906" x="2941638" y="4562475"/>
          <p14:tracePt t="2914" x="2941638" y="4540250"/>
          <p14:tracePt t="2922" x="2941638" y="4518025"/>
          <p14:tracePt t="2932" x="2941638" y="4487863"/>
          <p14:tracePt t="2940" x="2941638" y="4451350"/>
          <p14:tracePt t="2948" x="2941638" y="4398963"/>
          <p14:tracePt t="2956" x="2938463" y="4330700"/>
          <p14:tracePt t="2964" x="2930525" y="4256088"/>
          <p14:tracePt t="2973" x="2924175" y="4151313"/>
          <p14:tracePt t="2980" x="2908300" y="4049713"/>
          <p14:tracePt t="2989" x="2900363" y="3878263"/>
          <p14:tracePt t="3027" x="2590800" y="3114675"/>
          <p14:tracePt t="3029" x="2474913" y="2971800"/>
          <p14:tracePt t="3036" x="2351088" y="2871788"/>
          <p14:tracePt t="3044" x="2246313" y="2819400"/>
          <p14:tracePt t="3052" x="2160588" y="2773363"/>
          <p14:tracePt t="3061" x="2108200" y="2755900"/>
          <p14:tracePt t="3068" x="2058988" y="2732088"/>
          <p14:tracePt t="3076" x="2032000" y="2720975"/>
          <p14:tracePt t="3084" x="2020888" y="2714625"/>
          <p14:tracePt t="3092" x="2017713" y="2714625"/>
          <p14:tracePt t="3262" x="2009775" y="2709863"/>
          <p14:tracePt t="3270" x="1998663" y="2703513"/>
          <p14:tracePt t="3278" x="1973263" y="2668588"/>
          <p14:tracePt t="3287" x="1924050" y="2598738"/>
          <p14:tracePt t="3294" x="1882775" y="2511425"/>
          <p14:tracePt t="3303" x="1792288" y="2335213"/>
          <p14:tracePt t="3310" x="1711325" y="2103438"/>
          <p14:tracePt t="3318" x="1612900" y="1841500"/>
          <p14:tracePt t="3326" x="1508125" y="1535113"/>
          <p14:tracePt t="3334" x="1397000" y="1227138"/>
          <p14:tracePt t="3342" x="1268413" y="920750"/>
          <p14:tracePt t="3350" x="1138238" y="650875"/>
          <p14:tracePt t="3358" x="995363" y="411163"/>
          <p14:tracePt t="3366" x="842963" y="236538"/>
          <p14:tracePt t="3375" x="696913" y="112713"/>
          <p14:tracePt t="3382" x="573088" y="26988"/>
          <p14:tracePt t="3664" x="441325" y="52388"/>
          <p14:tracePt t="3672" x="452438" y="79375"/>
          <p14:tracePt t="3680" x="460375" y="90488"/>
          <p14:tracePt t="3688" x="471488" y="101600"/>
          <p14:tracePt t="3697" x="471488" y="104775"/>
          <p14:tracePt t="3704" x="471488" y="112713"/>
          <p14:tracePt t="3744" x="460375" y="107950"/>
          <p14:tracePt t="3752" x="434975" y="93663"/>
          <p14:tracePt t="3761" x="407988" y="79375"/>
          <p14:tracePt t="3769" x="374650" y="55563"/>
          <p14:tracePt t="3776" x="333375" y="33338"/>
          <p14:tracePt t="3784" x="280988" y="3175"/>
        </p14:tracePtLst>
      </p14:laserTraceLst>
    </p:ext>
  </p:extLst>
</p:sld>
</file>

<file path=ppt/theme/theme1.xml><?xml version="1.0" encoding="utf-8"?>
<a:theme xmlns:a="http://schemas.openxmlformats.org/drawingml/2006/main" name="NecoakBlue169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>
        <a:spAutoFit/>
      </a:bodyPr>
      <a:lstStyle>
        <a:defPPr>
          <a:defRPr sz="2000" dirty="0">
            <a:latin typeface="メイリオ" panose="020B0604030504040204" pitchFamily="50" charset="-128"/>
            <a:ea typeface="メイリオ" panose="020B0604030504040204" pitchFamily="50" charset="-128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プレゼンテーション1" id="{13B773FD-21D9-40F2-9E63-9946A260A7B6}" vid="{C9B24A44-2640-434C-AB2E-38FB5923422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necoak-blue-16-9</Template>
  <TotalTime>6048</TotalTime>
  <Words>196</Words>
  <Application>Microsoft Office PowerPoint</Application>
  <PresentationFormat>ワイド画面</PresentationFormat>
  <Paragraphs>33</Paragraphs>
  <Slides>6</Slides>
  <Notes>0</Notes>
  <HiddenSlides>0</HiddenSlides>
  <MMClips>6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0" baseType="lpstr">
      <vt:lpstr>メイリオ</vt:lpstr>
      <vt:lpstr>Arial</vt:lpstr>
      <vt:lpstr>Calibri</vt:lpstr>
      <vt:lpstr>NecoakBlue169</vt:lpstr>
      <vt:lpstr>概念モデリング 　思考系UMLモデリングエクササイズ 　演習9「蒸気機関車」をモデル化する</vt:lpstr>
      <vt:lpstr>題材書籍の紹介</vt:lpstr>
      <vt:lpstr>状況理解</vt:lpstr>
      <vt:lpstr>状況理解</vt:lpstr>
      <vt:lpstr>情報を整理</vt:lpstr>
      <vt:lpstr>モデル図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金子 佳樹</dc:creator>
  <cp:lastModifiedBy>金子 佳樹</cp:lastModifiedBy>
  <cp:revision>72</cp:revision>
  <dcterms:created xsi:type="dcterms:W3CDTF">2021-01-26T14:43:33Z</dcterms:created>
  <dcterms:modified xsi:type="dcterms:W3CDTF">2021-10-31T09:29:36Z</dcterms:modified>
</cp:coreProperties>
</file>

<file path=docProps/thumbnail.jpeg>
</file>